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15" r:id="rId4"/>
    <p:sldMasterId id="2147483716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</p:sldIdLst>
  <p:sldSz cy="10287000" cx="18288000"/>
  <p:notesSz cx="6858000" cy="9144000"/>
  <p:embeddedFontLst>
    <p:embeddedFont>
      <p:font typeface="Nunito"/>
      <p:regular r:id="rId19"/>
      <p:bold r:id="rId20"/>
      <p:italic r:id="rId21"/>
      <p:boldItalic r:id="rId22"/>
    </p:embeddedFont>
    <p:embeddedFont>
      <p:font typeface="Poppins"/>
      <p:regular r:id="rId23"/>
      <p:bold r:id="rId24"/>
      <p:italic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04B46922-304D-4AAC-B1BB-E0986ACF8B14}">
  <a:tblStyle styleId="{04B46922-304D-4AAC-B1BB-E0986ACF8B14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20" Type="http://schemas.openxmlformats.org/officeDocument/2006/relationships/font" Target="fonts/Nunito-bold.fntdata"/><Relationship Id="rId22" Type="http://schemas.openxmlformats.org/officeDocument/2006/relationships/font" Target="fonts/Nunito-boldItalic.fntdata"/><Relationship Id="rId21" Type="http://schemas.openxmlformats.org/officeDocument/2006/relationships/font" Target="fonts/Nunito-italic.fntdata"/><Relationship Id="rId24" Type="http://schemas.openxmlformats.org/officeDocument/2006/relationships/font" Target="fonts/Poppins-bold.fntdata"/><Relationship Id="rId23" Type="http://schemas.openxmlformats.org/officeDocument/2006/relationships/font" Target="fonts/Poppins-regular.fntdata"/><Relationship Id="rId26" Type="http://schemas.openxmlformats.org/officeDocument/2006/relationships/font" Target="fonts/Poppins-boldItalic.fntdata"/><Relationship Id="rId25" Type="http://schemas.openxmlformats.org/officeDocument/2006/relationships/font" Target="fonts/Poppins-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font" Target="fonts/Nunito-regular.fntdata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2bad0d95074_0_117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95" name="Google Shape;595;g2bad0d95074_0_117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2bad0d95074_0_162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69" name="Google Shape;669;g2bad0d95074_0_16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2bad0d95074_0_126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0" name="Google Shape;680;g2bad0d95074_0_12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2bad0d95074_0_164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Google Shape;686;g2bad0d95074_0_16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30476bee459_2_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" name="Google Shape;602;g30476bee459_2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2bad0d95074_0_118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9" name="Google Shape;609;g2bad0d95074_0_1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g2bad0d95074_0_119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4" name="Google Shape;614;g2bad0d95074_0_1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30476bee459_2_60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5" name="Google Shape;625;g30476bee459_2_6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2bad0d95074_0_119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0" name="Google Shape;630;g2bad0d95074_0_1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30476bee459_2_12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" name="Google Shape;650;g30476bee459_2_1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2bad0d95074_0_161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56" name="Google Shape;656;g2bad0d95074_0_16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g2bad0d95074_0_125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3" name="Google Shape;663;g2bad0d95074_0_12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jpg"/><Relationship Id="rId3" Type="http://schemas.openxmlformats.org/officeDocument/2006/relationships/image" Target="../media/image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7.jpg"/><Relationship Id="rId3" Type="http://schemas.openxmlformats.org/officeDocument/2006/relationships/image" Target="../media/image2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8.jp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6.jp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2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jp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1.jp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5.jp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6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21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.png"/><Relationship Id="rId3" Type="http://schemas.openxmlformats.org/officeDocument/2006/relationships/image" Target="../media/image4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9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8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4.jpg"/><Relationship Id="rId3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0.jpg"/><Relationship Id="rId3" Type="http://schemas.openxmlformats.org/officeDocument/2006/relationships/image" Target="../media/image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9.jpg"/><Relationship Id="rId3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jpg"/><Relationship Id="rId3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bg>
      <p:bgPr>
        <a:gradFill>
          <a:gsLst>
            <a:gs pos="0">
              <a:srgbClr val="FFFFFF"/>
            </a:gs>
            <a:gs pos="100000">
              <a:srgbClr val="DDDDDD"/>
            </a:gs>
          </a:gsLst>
          <a:lin ang="16200000" scaled="0"/>
        </a:gradFill>
      </p:bgPr>
    </p:bg>
    <p:spTree>
      <p:nvGrpSpPr>
        <p:cNvPr id="6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UVERTURE_3 1">
  <p:cSld name="TITLE_3_1_1">
    <p:bg>
      <p:bgPr>
        <a:solidFill>
          <a:srgbClr val="0062FF"/>
        </a:soli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2"/>
          <p:cNvPicPr preferRelativeResize="0"/>
          <p:nvPr/>
        </p:nvPicPr>
        <p:blipFill rotWithShape="1">
          <a:blip r:embed="rId2">
            <a:alphaModFix/>
          </a:blip>
          <a:srcRect b="11697" l="0" r="0" t="11697"/>
          <a:stretch/>
        </p:blipFill>
        <p:spPr>
          <a:xfrm>
            <a:off x="7547704" y="0"/>
            <a:ext cx="10740292" cy="10286991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5950" y="856550"/>
            <a:ext cx="4774729" cy="870600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2"/>
          <p:cNvSpPr/>
          <p:nvPr/>
        </p:nvSpPr>
        <p:spPr>
          <a:xfrm>
            <a:off x="16521850" y="-150"/>
            <a:ext cx="1766400" cy="1766400"/>
          </a:xfrm>
          <a:prstGeom prst="rect">
            <a:avLst/>
          </a:prstGeom>
          <a:solidFill>
            <a:srgbClr val="0062FF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0062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" name="Google Shape;63;p12"/>
          <p:cNvSpPr/>
          <p:nvPr/>
        </p:nvSpPr>
        <p:spPr>
          <a:xfrm>
            <a:off x="9314100" y="7065450"/>
            <a:ext cx="1766400" cy="1766400"/>
          </a:xfrm>
          <a:prstGeom prst="rect">
            <a:avLst/>
          </a:prstGeom>
          <a:solidFill>
            <a:srgbClr val="0062FF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0062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12"/>
          <p:cNvSpPr/>
          <p:nvPr/>
        </p:nvSpPr>
        <p:spPr>
          <a:xfrm>
            <a:off x="7310250" y="5299050"/>
            <a:ext cx="2004000" cy="1766400"/>
          </a:xfrm>
          <a:prstGeom prst="rect">
            <a:avLst/>
          </a:prstGeom>
          <a:solidFill>
            <a:srgbClr val="0062FF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0062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" name="Google Shape;65;p12"/>
          <p:cNvSpPr/>
          <p:nvPr/>
        </p:nvSpPr>
        <p:spPr>
          <a:xfrm>
            <a:off x="14755450" y="1766250"/>
            <a:ext cx="1766400" cy="1766400"/>
          </a:xfrm>
          <a:prstGeom prst="rect">
            <a:avLst/>
          </a:prstGeom>
          <a:solidFill>
            <a:srgbClr val="0062FF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0062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" name="Google Shape;66;p12"/>
          <p:cNvSpPr/>
          <p:nvPr/>
        </p:nvSpPr>
        <p:spPr>
          <a:xfrm>
            <a:off x="7310250" y="1766250"/>
            <a:ext cx="2004000" cy="1766400"/>
          </a:xfrm>
          <a:prstGeom prst="rect">
            <a:avLst/>
          </a:prstGeom>
          <a:solidFill>
            <a:srgbClr val="0062FF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0062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Google Shape;67;p12"/>
          <p:cNvSpPr/>
          <p:nvPr/>
        </p:nvSpPr>
        <p:spPr>
          <a:xfrm>
            <a:off x="7310250" y="3532650"/>
            <a:ext cx="2004000" cy="1766400"/>
          </a:xfrm>
          <a:prstGeom prst="rect">
            <a:avLst/>
          </a:prstGeom>
          <a:solidFill>
            <a:srgbClr val="0062FF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0062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" name="Google Shape;68;p12"/>
          <p:cNvSpPr/>
          <p:nvPr/>
        </p:nvSpPr>
        <p:spPr>
          <a:xfrm>
            <a:off x="16521850" y="3532650"/>
            <a:ext cx="1766400" cy="1766400"/>
          </a:xfrm>
          <a:prstGeom prst="rect">
            <a:avLst/>
          </a:prstGeom>
          <a:solidFill>
            <a:srgbClr val="0062FF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0062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" name="Google Shape;69;p12"/>
          <p:cNvSpPr txBox="1"/>
          <p:nvPr>
            <p:ph type="ctrTitle"/>
          </p:nvPr>
        </p:nvSpPr>
        <p:spPr>
          <a:xfrm>
            <a:off x="735950" y="2670900"/>
            <a:ext cx="7890000" cy="5715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800"/>
              <a:buNone/>
              <a:defRPr sz="8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8000"/>
              <a:buFont typeface="Poppins"/>
              <a:buNone/>
              <a:defRPr b="1" sz="8000"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8000"/>
              <a:buFont typeface="Poppins"/>
              <a:buNone/>
              <a:defRPr b="1" sz="8000"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8000"/>
              <a:buFont typeface="Poppins"/>
              <a:buNone/>
              <a:defRPr b="1" sz="8000"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8000"/>
              <a:buFont typeface="Poppins"/>
              <a:buNone/>
              <a:defRPr b="1" sz="8000"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8000"/>
              <a:buFont typeface="Poppins"/>
              <a:buNone/>
              <a:defRPr b="1" sz="8000"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8000"/>
              <a:buFont typeface="Poppins"/>
              <a:buNone/>
              <a:defRPr b="1" sz="8000"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8000"/>
              <a:buFont typeface="Poppins"/>
              <a:buNone/>
              <a:defRPr b="1" sz="8000"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8000"/>
              <a:buFont typeface="Poppins"/>
              <a:buNone/>
              <a:defRPr b="1" sz="80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70" name="Google Shape;70;p12"/>
          <p:cNvSpPr txBox="1"/>
          <p:nvPr>
            <p:ph idx="12" type="sldNum"/>
          </p:nvPr>
        </p:nvSpPr>
        <p:spPr>
          <a:xfrm>
            <a:off x="17113568" y="9499702"/>
            <a:ext cx="1097400" cy="7872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/>
          </a:bodyPr>
          <a:lstStyle>
            <a:lvl1pPr lvl="0" rtl="0">
              <a:buNone/>
              <a:defRPr sz="26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buNone/>
              <a:defRPr sz="26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buNone/>
              <a:defRPr sz="26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buNone/>
              <a:defRPr sz="26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buNone/>
              <a:defRPr sz="26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buNone/>
              <a:defRPr sz="26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buNone/>
              <a:defRPr sz="26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buNone/>
              <a:defRPr sz="26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buNone/>
              <a:defRPr sz="26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UVERTURE_3 1 1">
  <p:cSld name="TITLE_3_1_1_1">
    <p:bg>
      <p:bgPr>
        <a:solidFill>
          <a:srgbClr val="0062FF"/>
        </a:soli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3"/>
          <p:cNvPicPr preferRelativeResize="0"/>
          <p:nvPr/>
        </p:nvPicPr>
        <p:blipFill rotWithShape="1">
          <a:blip r:embed="rId2">
            <a:alphaModFix/>
          </a:blip>
          <a:srcRect b="14086" l="0" r="7019" t="19122"/>
          <a:stretch/>
        </p:blipFill>
        <p:spPr>
          <a:xfrm>
            <a:off x="7547700" y="0"/>
            <a:ext cx="10740303" cy="102870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5950" y="856550"/>
            <a:ext cx="4774729" cy="87060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3"/>
          <p:cNvSpPr/>
          <p:nvPr/>
        </p:nvSpPr>
        <p:spPr>
          <a:xfrm>
            <a:off x="16521850" y="-150"/>
            <a:ext cx="1766400" cy="1766400"/>
          </a:xfrm>
          <a:prstGeom prst="rect">
            <a:avLst/>
          </a:prstGeom>
          <a:solidFill>
            <a:srgbClr val="0062FF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0062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" name="Google Shape;75;p13"/>
          <p:cNvSpPr/>
          <p:nvPr/>
        </p:nvSpPr>
        <p:spPr>
          <a:xfrm>
            <a:off x="9314100" y="7065450"/>
            <a:ext cx="1766400" cy="1766400"/>
          </a:xfrm>
          <a:prstGeom prst="rect">
            <a:avLst/>
          </a:prstGeom>
          <a:solidFill>
            <a:srgbClr val="0062FF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0062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" name="Google Shape;76;p13"/>
          <p:cNvSpPr/>
          <p:nvPr/>
        </p:nvSpPr>
        <p:spPr>
          <a:xfrm>
            <a:off x="7310250" y="5299050"/>
            <a:ext cx="2004000" cy="1766400"/>
          </a:xfrm>
          <a:prstGeom prst="rect">
            <a:avLst/>
          </a:prstGeom>
          <a:solidFill>
            <a:srgbClr val="0062FF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0062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" name="Google Shape;77;p13"/>
          <p:cNvSpPr/>
          <p:nvPr/>
        </p:nvSpPr>
        <p:spPr>
          <a:xfrm>
            <a:off x="14755450" y="1766250"/>
            <a:ext cx="1766400" cy="1766400"/>
          </a:xfrm>
          <a:prstGeom prst="rect">
            <a:avLst/>
          </a:prstGeom>
          <a:solidFill>
            <a:srgbClr val="0062FF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0062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" name="Google Shape;78;p13"/>
          <p:cNvSpPr/>
          <p:nvPr/>
        </p:nvSpPr>
        <p:spPr>
          <a:xfrm>
            <a:off x="7310250" y="1766250"/>
            <a:ext cx="2004000" cy="1766400"/>
          </a:xfrm>
          <a:prstGeom prst="rect">
            <a:avLst/>
          </a:prstGeom>
          <a:solidFill>
            <a:srgbClr val="0062FF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0062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" name="Google Shape;79;p13"/>
          <p:cNvSpPr/>
          <p:nvPr/>
        </p:nvSpPr>
        <p:spPr>
          <a:xfrm>
            <a:off x="7310250" y="3532650"/>
            <a:ext cx="2004000" cy="1766400"/>
          </a:xfrm>
          <a:prstGeom prst="rect">
            <a:avLst/>
          </a:prstGeom>
          <a:solidFill>
            <a:srgbClr val="0062FF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0062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" name="Google Shape;80;p13"/>
          <p:cNvSpPr/>
          <p:nvPr/>
        </p:nvSpPr>
        <p:spPr>
          <a:xfrm>
            <a:off x="16521850" y="3532650"/>
            <a:ext cx="1766400" cy="1766400"/>
          </a:xfrm>
          <a:prstGeom prst="rect">
            <a:avLst/>
          </a:prstGeom>
          <a:solidFill>
            <a:srgbClr val="0062FF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0062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" name="Google Shape;81;p13"/>
          <p:cNvSpPr txBox="1"/>
          <p:nvPr>
            <p:ph type="ctrTitle"/>
          </p:nvPr>
        </p:nvSpPr>
        <p:spPr>
          <a:xfrm>
            <a:off x="735950" y="2670900"/>
            <a:ext cx="7890000" cy="5715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800"/>
              <a:buNone/>
              <a:defRPr sz="8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8000"/>
              <a:buFont typeface="Poppins"/>
              <a:buNone/>
              <a:defRPr b="1" sz="8000"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8000"/>
              <a:buFont typeface="Poppins"/>
              <a:buNone/>
              <a:defRPr b="1" sz="8000"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8000"/>
              <a:buFont typeface="Poppins"/>
              <a:buNone/>
              <a:defRPr b="1" sz="8000"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8000"/>
              <a:buFont typeface="Poppins"/>
              <a:buNone/>
              <a:defRPr b="1" sz="8000"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8000"/>
              <a:buFont typeface="Poppins"/>
              <a:buNone/>
              <a:defRPr b="1" sz="8000"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8000"/>
              <a:buFont typeface="Poppins"/>
              <a:buNone/>
              <a:defRPr b="1" sz="8000"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8000"/>
              <a:buFont typeface="Poppins"/>
              <a:buNone/>
              <a:defRPr b="1" sz="8000"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8000"/>
              <a:buFont typeface="Poppins"/>
              <a:buNone/>
              <a:defRPr b="1" sz="80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82" name="Google Shape;82;p13"/>
          <p:cNvSpPr txBox="1"/>
          <p:nvPr>
            <p:ph idx="12" type="sldNum"/>
          </p:nvPr>
        </p:nvSpPr>
        <p:spPr>
          <a:xfrm>
            <a:off x="17113568" y="9499702"/>
            <a:ext cx="1097400" cy="7872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/>
          </a:bodyPr>
          <a:lstStyle>
            <a:lvl1pPr lvl="0" rtl="0">
              <a:buNone/>
              <a:defRPr sz="26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buNone/>
              <a:defRPr sz="26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buNone/>
              <a:defRPr sz="26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buNone/>
              <a:defRPr sz="26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buNone/>
              <a:defRPr sz="26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buNone/>
              <a:defRPr sz="26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buNone/>
              <a:defRPr sz="26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buNone/>
              <a:defRPr sz="26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buNone/>
              <a:defRPr sz="26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GE DE GARDE_1">
  <p:cSld name="TITLE_2">
    <p:bg>
      <p:bgPr>
        <a:solidFill>
          <a:srgbClr val="0062FF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4"/>
          <p:cNvPicPr preferRelativeResize="0"/>
          <p:nvPr/>
        </p:nvPicPr>
        <p:blipFill rotWithShape="1">
          <a:blip r:embed="rId2">
            <a:alphaModFix/>
          </a:blip>
          <a:srcRect b="737" l="8374" r="0" t="26291"/>
          <a:stretch/>
        </p:blipFill>
        <p:spPr>
          <a:xfrm flipH="1">
            <a:off x="-9" y="1400"/>
            <a:ext cx="8600109" cy="10284247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4"/>
          <p:cNvSpPr txBox="1"/>
          <p:nvPr>
            <p:ph type="ctrTitle"/>
          </p:nvPr>
        </p:nvSpPr>
        <p:spPr>
          <a:xfrm>
            <a:off x="9184552" y="549034"/>
            <a:ext cx="8116200" cy="57156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8000"/>
              <a:buFont typeface="Poppins"/>
              <a:buNone/>
              <a:defRPr b="1" sz="8000"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8000"/>
              <a:buFont typeface="Poppins"/>
              <a:buNone/>
              <a:defRPr b="1" sz="8000"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8000"/>
              <a:buFont typeface="Poppins"/>
              <a:buNone/>
              <a:defRPr b="1" sz="8000"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8000"/>
              <a:buFont typeface="Poppins"/>
              <a:buNone/>
              <a:defRPr b="1" sz="8000"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8000"/>
              <a:buFont typeface="Poppins"/>
              <a:buNone/>
              <a:defRPr b="1" sz="8000"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8000"/>
              <a:buFont typeface="Poppins"/>
              <a:buNone/>
              <a:defRPr b="1" sz="8000"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8000"/>
              <a:buFont typeface="Poppins"/>
              <a:buNone/>
              <a:defRPr b="1" sz="8000"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8000"/>
              <a:buFont typeface="Poppins"/>
              <a:buNone/>
              <a:defRPr b="1" sz="80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86" name="Google Shape;86;p14"/>
          <p:cNvSpPr/>
          <p:nvPr/>
        </p:nvSpPr>
        <p:spPr>
          <a:xfrm>
            <a:off x="-15750" y="8587800"/>
            <a:ext cx="1714800" cy="1714800"/>
          </a:xfrm>
          <a:prstGeom prst="rect">
            <a:avLst/>
          </a:prstGeom>
          <a:solidFill>
            <a:srgbClr val="0062FF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0062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Google Shape;87;p14"/>
          <p:cNvSpPr/>
          <p:nvPr/>
        </p:nvSpPr>
        <p:spPr>
          <a:xfrm>
            <a:off x="1699050" y="6873000"/>
            <a:ext cx="1714800" cy="1714800"/>
          </a:xfrm>
          <a:prstGeom prst="rect">
            <a:avLst/>
          </a:prstGeom>
          <a:solidFill>
            <a:srgbClr val="0062FF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0062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" name="Google Shape;88;p14"/>
          <p:cNvSpPr/>
          <p:nvPr/>
        </p:nvSpPr>
        <p:spPr>
          <a:xfrm>
            <a:off x="6906450" y="0"/>
            <a:ext cx="2029800" cy="1714800"/>
          </a:xfrm>
          <a:prstGeom prst="rect">
            <a:avLst/>
          </a:prstGeom>
          <a:solidFill>
            <a:srgbClr val="0062FF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0062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14"/>
          <p:cNvSpPr/>
          <p:nvPr/>
        </p:nvSpPr>
        <p:spPr>
          <a:xfrm>
            <a:off x="17301300" y="9283400"/>
            <a:ext cx="987000" cy="1003800"/>
          </a:xfrm>
          <a:prstGeom prst="rect">
            <a:avLst/>
          </a:prstGeom>
          <a:solidFill>
            <a:srgbClr val="0062FF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14"/>
          <p:cNvSpPr txBox="1"/>
          <p:nvPr/>
        </p:nvSpPr>
        <p:spPr>
          <a:xfrm>
            <a:off x="17301800" y="9283400"/>
            <a:ext cx="987000" cy="1003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000">
                <a:solidFill>
                  <a:srgbClr val="0062FF"/>
                </a:solidFill>
                <a:latin typeface="Poppins"/>
                <a:ea typeface="Poppins"/>
                <a:cs typeface="Poppins"/>
                <a:sym typeface="Poppins"/>
              </a:rPr>
              <a:t>_</a:t>
            </a:r>
            <a:fld id="{00000000-1234-1234-1234-123412341234}" type="slidenum">
              <a:rPr b="1" lang="fr-FR" sz="2000">
                <a:solidFill>
                  <a:srgbClr val="0062FF"/>
                </a:solidFill>
                <a:latin typeface="Poppins"/>
                <a:ea typeface="Poppins"/>
                <a:cs typeface="Poppins"/>
                <a:sym typeface="Poppins"/>
              </a:rPr>
              <a:t>‹#›</a:t>
            </a:fld>
            <a:endParaRPr b="1" sz="1800">
              <a:solidFill>
                <a:srgbClr val="0062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1" name="Google Shape;91;p14"/>
          <p:cNvSpPr txBox="1"/>
          <p:nvPr>
            <p:ph idx="12" type="sldNum"/>
          </p:nvPr>
        </p:nvSpPr>
        <p:spPr>
          <a:xfrm>
            <a:off x="17113568" y="9499702"/>
            <a:ext cx="1097400" cy="7872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/>
          </a:bodyPr>
          <a:lstStyle>
            <a:lvl1pPr lvl="0" rtl="0">
              <a:buNone/>
              <a:defRPr sz="2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buNone/>
              <a:defRPr sz="2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buNone/>
              <a:defRPr sz="2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buNone/>
              <a:defRPr sz="2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buNone/>
              <a:defRPr sz="2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buNone/>
              <a:defRPr sz="2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buNone/>
              <a:defRPr sz="2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buNone/>
              <a:defRPr sz="2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buNone/>
              <a:defRPr sz="2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GE DE GARDE_2">
  <p:cSld name="TITLE_1">
    <p:bg>
      <p:bgPr>
        <a:solidFill>
          <a:srgbClr val="0062FF"/>
        </a:solid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5"/>
          <p:cNvPicPr preferRelativeResize="0"/>
          <p:nvPr/>
        </p:nvPicPr>
        <p:blipFill rotWithShape="1">
          <a:blip r:embed="rId2">
            <a:alphaModFix/>
          </a:blip>
          <a:srcRect b="3839" l="52974" r="0" t="11787"/>
          <a:stretch/>
        </p:blipFill>
        <p:spPr>
          <a:xfrm flipH="1">
            <a:off x="-5" y="1400"/>
            <a:ext cx="8600105" cy="10284251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5"/>
          <p:cNvSpPr/>
          <p:nvPr/>
        </p:nvSpPr>
        <p:spPr>
          <a:xfrm>
            <a:off x="1714800" y="0"/>
            <a:ext cx="1714800" cy="1714800"/>
          </a:xfrm>
          <a:prstGeom prst="rect">
            <a:avLst/>
          </a:prstGeom>
          <a:solidFill>
            <a:srgbClr val="0062FF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0062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15"/>
          <p:cNvSpPr/>
          <p:nvPr/>
        </p:nvSpPr>
        <p:spPr>
          <a:xfrm>
            <a:off x="0" y="1714800"/>
            <a:ext cx="1714800" cy="1714800"/>
          </a:xfrm>
          <a:prstGeom prst="rect">
            <a:avLst/>
          </a:prstGeom>
          <a:solidFill>
            <a:srgbClr val="0062FF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0062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15"/>
          <p:cNvSpPr/>
          <p:nvPr/>
        </p:nvSpPr>
        <p:spPr>
          <a:xfrm>
            <a:off x="5207400" y="6857400"/>
            <a:ext cx="1714800" cy="1714800"/>
          </a:xfrm>
          <a:prstGeom prst="rect">
            <a:avLst/>
          </a:prstGeom>
          <a:solidFill>
            <a:srgbClr val="0062FF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0062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15"/>
          <p:cNvSpPr/>
          <p:nvPr/>
        </p:nvSpPr>
        <p:spPr>
          <a:xfrm>
            <a:off x="6922200" y="8572200"/>
            <a:ext cx="1714800" cy="1714800"/>
          </a:xfrm>
          <a:prstGeom prst="rect">
            <a:avLst/>
          </a:prstGeom>
          <a:solidFill>
            <a:srgbClr val="0062FF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0062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15"/>
          <p:cNvSpPr txBox="1"/>
          <p:nvPr>
            <p:ph type="ctrTitle"/>
          </p:nvPr>
        </p:nvSpPr>
        <p:spPr>
          <a:xfrm>
            <a:off x="9184552" y="549034"/>
            <a:ext cx="8116200" cy="57156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8000"/>
              <a:buFont typeface="Poppins"/>
              <a:buNone/>
              <a:defRPr b="1" sz="8000"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8000"/>
              <a:buFont typeface="Poppins"/>
              <a:buNone/>
              <a:defRPr b="1" sz="8000"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8000"/>
              <a:buFont typeface="Poppins"/>
              <a:buNone/>
              <a:defRPr b="1" sz="8000"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8000"/>
              <a:buFont typeface="Poppins"/>
              <a:buNone/>
              <a:defRPr b="1" sz="8000"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8000"/>
              <a:buFont typeface="Poppins"/>
              <a:buNone/>
              <a:defRPr b="1" sz="8000"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8000"/>
              <a:buFont typeface="Poppins"/>
              <a:buNone/>
              <a:defRPr b="1" sz="8000"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8000"/>
              <a:buFont typeface="Poppins"/>
              <a:buNone/>
              <a:defRPr b="1" sz="8000"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8000"/>
              <a:buFont typeface="Poppins"/>
              <a:buNone/>
              <a:defRPr b="1" sz="80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99" name="Google Shape;99;p15"/>
          <p:cNvSpPr/>
          <p:nvPr/>
        </p:nvSpPr>
        <p:spPr>
          <a:xfrm>
            <a:off x="17301300" y="9283400"/>
            <a:ext cx="987000" cy="1003800"/>
          </a:xfrm>
          <a:prstGeom prst="rect">
            <a:avLst/>
          </a:prstGeom>
          <a:solidFill>
            <a:srgbClr val="0062FF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15"/>
          <p:cNvSpPr txBox="1"/>
          <p:nvPr/>
        </p:nvSpPr>
        <p:spPr>
          <a:xfrm>
            <a:off x="17301800" y="9283400"/>
            <a:ext cx="987000" cy="1003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000">
                <a:solidFill>
                  <a:srgbClr val="0062FF"/>
                </a:solidFill>
                <a:latin typeface="Poppins"/>
                <a:ea typeface="Poppins"/>
                <a:cs typeface="Poppins"/>
                <a:sym typeface="Poppins"/>
              </a:rPr>
              <a:t>_</a:t>
            </a:r>
            <a:fld id="{00000000-1234-1234-1234-123412341234}" type="slidenum">
              <a:rPr b="1" lang="fr-FR" sz="2000">
                <a:solidFill>
                  <a:srgbClr val="0062FF"/>
                </a:solidFill>
                <a:latin typeface="Poppins"/>
                <a:ea typeface="Poppins"/>
                <a:cs typeface="Poppins"/>
                <a:sym typeface="Poppins"/>
              </a:rPr>
              <a:t>‹#›</a:t>
            </a:fld>
            <a:endParaRPr b="1" sz="1800">
              <a:solidFill>
                <a:srgbClr val="0062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1" name="Google Shape;101;p15"/>
          <p:cNvSpPr txBox="1"/>
          <p:nvPr>
            <p:ph idx="12" type="sldNum"/>
          </p:nvPr>
        </p:nvSpPr>
        <p:spPr>
          <a:xfrm>
            <a:off x="17113568" y="9499702"/>
            <a:ext cx="1097400" cy="7872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/>
          </a:bodyPr>
          <a:lstStyle>
            <a:lvl1pPr lvl="0" rtl="0">
              <a:buNone/>
              <a:defRPr sz="2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buNone/>
              <a:defRPr sz="2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buNone/>
              <a:defRPr sz="2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buNone/>
              <a:defRPr sz="2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buNone/>
              <a:defRPr sz="2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buNone/>
              <a:defRPr sz="2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buNone/>
              <a:defRPr sz="2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buNone/>
              <a:defRPr sz="2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buNone/>
              <a:defRPr sz="2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GE DE GARDE_2 1">
  <p:cSld name="TITLE_1_1">
    <p:bg>
      <p:bgPr>
        <a:solidFill>
          <a:srgbClr val="0062FF"/>
        </a:solid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6"/>
          <p:cNvPicPr preferRelativeResize="0"/>
          <p:nvPr/>
        </p:nvPicPr>
        <p:blipFill rotWithShape="1">
          <a:blip r:embed="rId2">
            <a:alphaModFix/>
          </a:blip>
          <a:srcRect b="0" l="22313" r="31942" t="17918"/>
          <a:stretch/>
        </p:blipFill>
        <p:spPr>
          <a:xfrm flipH="1">
            <a:off x="-5" y="1400"/>
            <a:ext cx="8600105" cy="10284244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6"/>
          <p:cNvSpPr/>
          <p:nvPr/>
        </p:nvSpPr>
        <p:spPr>
          <a:xfrm>
            <a:off x="1714800" y="0"/>
            <a:ext cx="1714800" cy="1714800"/>
          </a:xfrm>
          <a:prstGeom prst="rect">
            <a:avLst/>
          </a:prstGeom>
          <a:solidFill>
            <a:srgbClr val="0062FF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0062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16"/>
          <p:cNvSpPr/>
          <p:nvPr/>
        </p:nvSpPr>
        <p:spPr>
          <a:xfrm>
            <a:off x="0" y="1714800"/>
            <a:ext cx="1714800" cy="1714800"/>
          </a:xfrm>
          <a:prstGeom prst="rect">
            <a:avLst/>
          </a:prstGeom>
          <a:solidFill>
            <a:srgbClr val="0062FF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0062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16"/>
          <p:cNvSpPr/>
          <p:nvPr/>
        </p:nvSpPr>
        <p:spPr>
          <a:xfrm>
            <a:off x="5207400" y="6857400"/>
            <a:ext cx="1714800" cy="1714800"/>
          </a:xfrm>
          <a:prstGeom prst="rect">
            <a:avLst/>
          </a:prstGeom>
          <a:solidFill>
            <a:srgbClr val="0062FF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0062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p16"/>
          <p:cNvSpPr/>
          <p:nvPr/>
        </p:nvSpPr>
        <p:spPr>
          <a:xfrm>
            <a:off x="6922200" y="8572200"/>
            <a:ext cx="1714800" cy="1714800"/>
          </a:xfrm>
          <a:prstGeom prst="rect">
            <a:avLst/>
          </a:prstGeom>
          <a:solidFill>
            <a:srgbClr val="0062FF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0062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16"/>
          <p:cNvSpPr txBox="1"/>
          <p:nvPr>
            <p:ph type="ctrTitle"/>
          </p:nvPr>
        </p:nvSpPr>
        <p:spPr>
          <a:xfrm>
            <a:off x="9184552" y="549034"/>
            <a:ext cx="8116200" cy="57156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8000"/>
              <a:buFont typeface="Poppins"/>
              <a:buNone/>
              <a:defRPr b="1" sz="8000"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8000"/>
              <a:buFont typeface="Poppins"/>
              <a:buNone/>
              <a:defRPr b="1" sz="8000"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8000"/>
              <a:buFont typeface="Poppins"/>
              <a:buNone/>
              <a:defRPr b="1" sz="8000"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8000"/>
              <a:buFont typeface="Poppins"/>
              <a:buNone/>
              <a:defRPr b="1" sz="8000"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8000"/>
              <a:buFont typeface="Poppins"/>
              <a:buNone/>
              <a:defRPr b="1" sz="8000"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8000"/>
              <a:buFont typeface="Poppins"/>
              <a:buNone/>
              <a:defRPr b="1" sz="8000"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8000"/>
              <a:buFont typeface="Poppins"/>
              <a:buNone/>
              <a:defRPr b="1" sz="8000"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8000"/>
              <a:buFont typeface="Poppins"/>
              <a:buNone/>
              <a:defRPr b="1" sz="80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109" name="Google Shape;109;p16"/>
          <p:cNvSpPr/>
          <p:nvPr/>
        </p:nvSpPr>
        <p:spPr>
          <a:xfrm>
            <a:off x="17301300" y="9283400"/>
            <a:ext cx="987000" cy="1003800"/>
          </a:xfrm>
          <a:prstGeom prst="rect">
            <a:avLst/>
          </a:prstGeom>
          <a:solidFill>
            <a:srgbClr val="0062FF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p16"/>
          <p:cNvSpPr txBox="1"/>
          <p:nvPr/>
        </p:nvSpPr>
        <p:spPr>
          <a:xfrm>
            <a:off x="17301800" y="9283400"/>
            <a:ext cx="987000" cy="1003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000">
                <a:solidFill>
                  <a:srgbClr val="0062FF"/>
                </a:solidFill>
                <a:latin typeface="Poppins"/>
                <a:ea typeface="Poppins"/>
                <a:cs typeface="Poppins"/>
                <a:sym typeface="Poppins"/>
              </a:rPr>
              <a:t>_</a:t>
            </a:r>
            <a:fld id="{00000000-1234-1234-1234-123412341234}" type="slidenum">
              <a:rPr b="1" lang="fr-FR" sz="2000">
                <a:solidFill>
                  <a:srgbClr val="0062FF"/>
                </a:solidFill>
                <a:latin typeface="Poppins"/>
                <a:ea typeface="Poppins"/>
                <a:cs typeface="Poppins"/>
                <a:sym typeface="Poppins"/>
              </a:rPr>
              <a:t>‹#›</a:t>
            </a:fld>
            <a:endParaRPr b="1" sz="1800">
              <a:solidFill>
                <a:srgbClr val="0062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1" name="Google Shape;111;p16"/>
          <p:cNvSpPr txBox="1"/>
          <p:nvPr>
            <p:ph idx="12" type="sldNum"/>
          </p:nvPr>
        </p:nvSpPr>
        <p:spPr>
          <a:xfrm>
            <a:off x="17113568" y="9499702"/>
            <a:ext cx="1097400" cy="7872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/>
          </a:bodyPr>
          <a:lstStyle>
            <a:lvl1pPr lvl="0" rtl="0">
              <a:buNone/>
              <a:defRPr sz="2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buNone/>
              <a:defRPr sz="2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buNone/>
              <a:defRPr sz="2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buNone/>
              <a:defRPr sz="2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buNone/>
              <a:defRPr sz="2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buNone/>
              <a:defRPr sz="2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buNone/>
              <a:defRPr sz="2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buNone/>
              <a:defRPr sz="2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buNone/>
              <a:defRPr sz="2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_UNE LIGNE" type="secHead">
  <p:cSld name="SECTION_HEADER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7"/>
          <p:cNvPicPr preferRelativeResize="0"/>
          <p:nvPr/>
        </p:nvPicPr>
        <p:blipFill rotWithShape="1">
          <a:blip r:embed="rId2">
            <a:alphaModFix/>
          </a:blip>
          <a:srcRect b="15604" l="0" r="0" t="0"/>
          <a:stretch/>
        </p:blipFill>
        <p:spPr>
          <a:xfrm>
            <a:off x="0" y="0"/>
            <a:ext cx="18288005" cy="10287002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7"/>
          <p:cNvSpPr/>
          <p:nvPr/>
        </p:nvSpPr>
        <p:spPr>
          <a:xfrm>
            <a:off x="16608900" y="1714800"/>
            <a:ext cx="1714800" cy="1714800"/>
          </a:xfrm>
          <a:prstGeom prst="rect">
            <a:avLst/>
          </a:prstGeom>
          <a:solidFill>
            <a:srgbClr val="0062FF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0062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17"/>
          <p:cNvSpPr/>
          <p:nvPr/>
        </p:nvSpPr>
        <p:spPr>
          <a:xfrm>
            <a:off x="14894100" y="1714800"/>
            <a:ext cx="1714800" cy="1714800"/>
          </a:xfrm>
          <a:prstGeom prst="rect">
            <a:avLst/>
          </a:prstGeom>
          <a:solidFill>
            <a:srgbClr val="0062FF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0062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17"/>
          <p:cNvSpPr/>
          <p:nvPr/>
        </p:nvSpPr>
        <p:spPr>
          <a:xfrm>
            <a:off x="0" y="0"/>
            <a:ext cx="1714800" cy="1714800"/>
          </a:xfrm>
          <a:prstGeom prst="rect">
            <a:avLst/>
          </a:prstGeom>
          <a:solidFill>
            <a:srgbClr val="0062FF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0062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p17"/>
          <p:cNvSpPr/>
          <p:nvPr/>
        </p:nvSpPr>
        <p:spPr>
          <a:xfrm>
            <a:off x="1714800" y="1714800"/>
            <a:ext cx="1714800" cy="1714800"/>
          </a:xfrm>
          <a:prstGeom prst="rect">
            <a:avLst/>
          </a:prstGeom>
          <a:solidFill>
            <a:srgbClr val="0062FF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0062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17"/>
          <p:cNvSpPr/>
          <p:nvPr/>
        </p:nvSpPr>
        <p:spPr>
          <a:xfrm>
            <a:off x="13179300" y="1714800"/>
            <a:ext cx="1714800" cy="1714800"/>
          </a:xfrm>
          <a:prstGeom prst="rect">
            <a:avLst/>
          </a:prstGeom>
          <a:solidFill>
            <a:srgbClr val="0062FF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0062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p17"/>
          <p:cNvSpPr/>
          <p:nvPr/>
        </p:nvSpPr>
        <p:spPr>
          <a:xfrm>
            <a:off x="0" y="8572200"/>
            <a:ext cx="1714800" cy="1714800"/>
          </a:xfrm>
          <a:prstGeom prst="rect">
            <a:avLst/>
          </a:prstGeom>
          <a:solidFill>
            <a:srgbClr val="0062FF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0062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17"/>
          <p:cNvSpPr/>
          <p:nvPr/>
        </p:nvSpPr>
        <p:spPr>
          <a:xfrm>
            <a:off x="11464500" y="3429600"/>
            <a:ext cx="1714800" cy="1714800"/>
          </a:xfrm>
          <a:prstGeom prst="rect">
            <a:avLst/>
          </a:prstGeom>
          <a:solidFill>
            <a:srgbClr val="0062FF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0062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17"/>
          <p:cNvSpPr txBox="1"/>
          <p:nvPr>
            <p:ph type="title"/>
          </p:nvPr>
        </p:nvSpPr>
        <p:spPr>
          <a:xfrm>
            <a:off x="13179302" y="1714800"/>
            <a:ext cx="5109000" cy="17148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400"/>
              <a:buNone/>
              <a:defRPr sz="64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400"/>
              <a:buNone/>
              <a:defRPr sz="64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400"/>
              <a:buNone/>
              <a:defRPr sz="64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400"/>
              <a:buNone/>
              <a:defRPr sz="64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400"/>
              <a:buNone/>
              <a:defRPr sz="64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400"/>
              <a:buNone/>
              <a:defRPr sz="64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400"/>
              <a:buNone/>
              <a:defRPr sz="64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400"/>
              <a:buNone/>
              <a:defRPr sz="6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2" name="Google Shape;122;p17"/>
          <p:cNvSpPr/>
          <p:nvPr/>
        </p:nvSpPr>
        <p:spPr>
          <a:xfrm>
            <a:off x="17301300" y="9283400"/>
            <a:ext cx="987000" cy="1003800"/>
          </a:xfrm>
          <a:prstGeom prst="rect">
            <a:avLst/>
          </a:prstGeom>
          <a:solidFill>
            <a:srgbClr val="0062FF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p17"/>
          <p:cNvSpPr txBox="1"/>
          <p:nvPr/>
        </p:nvSpPr>
        <p:spPr>
          <a:xfrm>
            <a:off x="17301800" y="9283400"/>
            <a:ext cx="987000" cy="1003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000">
                <a:solidFill>
                  <a:srgbClr val="0062FF"/>
                </a:solidFill>
                <a:latin typeface="Poppins"/>
                <a:ea typeface="Poppins"/>
                <a:cs typeface="Poppins"/>
                <a:sym typeface="Poppins"/>
              </a:rPr>
              <a:t>_</a:t>
            </a:r>
            <a:fld id="{00000000-1234-1234-1234-123412341234}" type="slidenum">
              <a:rPr b="1" lang="fr-FR" sz="2000">
                <a:solidFill>
                  <a:srgbClr val="0062FF"/>
                </a:solidFill>
                <a:latin typeface="Poppins"/>
                <a:ea typeface="Poppins"/>
                <a:cs typeface="Poppins"/>
                <a:sym typeface="Poppins"/>
              </a:rPr>
              <a:t>‹#›</a:t>
            </a:fld>
            <a:endParaRPr b="1" sz="1800">
              <a:solidFill>
                <a:srgbClr val="0062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4" name="Google Shape;124;p17"/>
          <p:cNvSpPr txBox="1"/>
          <p:nvPr>
            <p:ph idx="12" type="sldNum"/>
          </p:nvPr>
        </p:nvSpPr>
        <p:spPr>
          <a:xfrm>
            <a:off x="17113568" y="9499702"/>
            <a:ext cx="1097400" cy="7872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/>
          </a:bodyPr>
          <a:lstStyle>
            <a:lvl1pPr lvl="0" rtl="0">
              <a:buNone/>
              <a:defRPr sz="2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buNone/>
              <a:defRPr sz="2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buNone/>
              <a:defRPr sz="2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buNone/>
              <a:defRPr sz="2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buNone/>
              <a:defRPr sz="2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buNone/>
              <a:defRPr sz="2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buNone/>
              <a:defRPr sz="2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buNone/>
              <a:defRPr sz="2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buNone/>
              <a:defRPr sz="2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_UNE LIGNE 1">
  <p:cSld name="SECTION_HEADER_2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18"/>
          <p:cNvPicPr preferRelativeResize="0"/>
          <p:nvPr/>
        </p:nvPicPr>
        <p:blipFill rotWithShape="1">
          <a:blip r:embed="rId2">
            <a:alphaModFix/>
          </a:blip>
          <a:srcRect b="7806" l="0" r="0" t="7798"/>
          <a:stretch/>
        </p:blipFill>
        <p:spPr>
          <a:xfrm>
            <a:off x="0" y="0"/>
            <a:ext cx="18288005" cy="10287002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18"/>
          <p:cNvSpPr/>
          <p:nvPr/>
        </p:nvSpPr>
        <p:spPr>
          <a:xfrm>
            <a:off x="16608900" y="1714800"/>
            <a:ext cx="1714800" cy="1714800"/>
          </a:xfrm>
          <a:prstGeom prst="rect">
            <a:avLst/>
          </a:prstGeom>
          <a:solidFill>
            <a:srgbClr val="0062FF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0062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" name="Google Shape;128;p18"/>
          <p:cNvSpPr/>
          <p:nvPr/>
        </p:nvSpPr>
        <p:spPr>
          <a:xfrm>
            <a:off x="14894100" y="1714800"/>
            <a:ext cx="1714800" cy="1714800"/>
          </a:xfrm>
          <a:prstGeom prst="rect">
            <a:avLst/>
          </a:prstGeom>
          <a:solidFill>
            <a:srgbClr val="0062FF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0062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18"/>
          <p:cNvSpPr/>
          <p:nvPr/>
        </p:nvSpPr>
        <p:spPr>
          <a:xfrm>
            <a:off x="0" y="0"/>
            <a:ext cx="1714800" cy="1714800"/>
          </a:xfrm>
          <a:prstGeom prst="rect">
            <a:avLst/>
          </a:prstGeom>
          <a:solidFill>
            <a:srgbClr val="0062FF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0062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18"/>
          <p:cNvSpPr/>
          <p:nvPr/>
        </p:nvSpPr>
        <p:spPr>
          <a:xfrm>
            <a:off x="1714800" y="1714800"/>
            <a:ext cx="1714800" cy="1714800"/>
          </a:xfrm>
          <a:prstGeom prst="rect">
            <a:avLst/>
          </a:prstGeom>
          <a:solidFill>
            <a:srgbClr val="0062FF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0062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18"/>
          <p:cNvSpPr/>
          <p:nvPr/>
        </p:nvSpPr>
        <p:spPr>
          <a:xfrm>
            <a:off x="13179300" y="1714800"/>
            <a:ext cx="1714800" cy="1714800"/>
          </a:xfrm>
          <a:prstGeom prst="rect">
            <a:avLst/>
          </a:prstGeom>
          <a:solidFill>
            <a:srgbClr val="0062FF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0062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18"/>
          <p:cNvSpPr/>
          <p:nvPr/>
        </p:nvSpPr>
        <p:spPr>
          <a:xfrm>
            <a:off x="0" y="8572200"/>
            <a:ext cx="1714800" cy="1714800"/>
          </a:xfrm>
          <a:prstGeom prst="rect">
            <a:avLst/>
          </a:prstGeom>
          <a:solidFill>
            <a:srgbClr val="0062FF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0062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18"/>
          <p:cNvSpPr/>
          <p:nvPr/>
        </p:nvSpPr>
        <p:spPr>
          <a:xfrm>
            <a:off x="11464500" y="3429600"/>
            <a:ext cx="1714800" cy="1714800"/>
          </a:xfrm>
          <a:prstGeom prst="rect">
            <a:avLst/>
          </a:prstGeom>
          <a:solidFill>
            <a:srgbClr val="0062FF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0062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p18"/>
          <p:cNvSpPr txBox="1"/>
          <p:nvPr>
            <p:ph type="title"/>
          </p:nvPr>
        </p:nvSpPr>
        <p:spPr>
          <a:xfrm>
            <a:off x="13179301" y="1714800"/>
            <a:ext cx="5109000" cy="17148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400"/>
              <a:buNone/>
              <a:defRPr sz="64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400"/>
              <a:buNone/>
              <a:defRPr sz="64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400"/>
              <a:buNone/>
              <a:defRPr sz="64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400"/>
              <a:buNone/>
              <a:defRPr sz="64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400"/>
              <a:buNone/>
              <a:defRPr sz="64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400"/>
              <a:buNone/>
              <a:defRPr sz="64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400"/>
              <a:buNone/>
              <a:defRPr sz="64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400"/>
              <a:buNone/>
              <a:defRPr sz="6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5" name="Google Shape;135;p18"/>
          <p:cNvSpPr/>
          <p:nvPr/>
        </p:nvSpPr>
        <p:spPr>
          <a:xfrm>
            <a:off x="17301300" y="9283400"/>
            <a:ext cx="987000" cy="1003800"/>
          </a:xfrm>
          <a:prstGeom prst="rect">
            <a:avLst/>
          </a:prstGeom>
          <a:solidFill>
            <a:srgbClr val="0062FF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18"/>
          <p:cNvSpPr txBox="1"/>
          <p:nvPr/>
        </p:nvSpPr>
        <p:spPr>
          <a:xfrm>
            <a:off x="17301800" y="9283400"/>
            <a:ext cx="987000" cy="1003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000">
                <a:solidFill>
                  <a:srgbClr val="0062FF"/>
                </a:solidFill>
                <a:latin typeface="Poppins"/>
                <a:ea typeface="Poppins"/>
                <a:cs typeface="Poppins"/>
                <a:sym typeface="Poppins"/>
              </a:rPr>
              <a:t>_</a:t>
            </a:r>
            <a:fld id="{00000000-1234-1234-1234-123412341234}" type="slidenum">
              <a:rPr b="1" lang="fr-FR" sz="2000">
                <a:solidFill>
                  <a:srgbClr val="0062FF"/>
                </a:solidFill>
                <a:latin typeface="Poppins"/>
                <a:ea typeface="Poppins"/>
                <a:cs typeface="Poppins"/>
                <a:sym typeface="Poppins"/>
              </a:rPr>
              <a:t>‹#›</a:t>
            </a:fld>
            <a:endParaRPr b="1" sz="1800">
              <a:solidFill>
                <a:srgbClr val="0062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37" name="Google Shape;137;p18"/>
          <p:cNvSpPr txBox="1"/>
          <p:nvPr>
            <p:ph idx="12" type="sldNum"/>
          </p:nvPr>
        </p:nvSpPr>
        <p:spPr>
          <a:xfrm>
            <a:off x="17113568" y="9499702"/>
            <a:ext cx="1097400" cy="7872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/>
          </a:bodyPr>
          <a:lstStyle>
            <a:lvl1pPr lvl="0" rtl="0">
              <a:buNone/>
              <a:defRPr sz="2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buNone/>
              <a:defRPr sz="2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buNone/>
              <a:defRPr sz="2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buNone/>
              <a:defRPr sz="2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buNone/>
              <a:defRPr sz="2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buNone/>
              <a:defRPr sz="2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buNone/>
              <a:defRPr sz="2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buNone/>
              <a:defRPr sz="2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buNone/>
              <a:defRPr sz="2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_DEUX OU TROIS LIGNES">
  <p:cSld name="SECTION_HEADER_1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19"/>
          <p:cNvPicPr preferRelativeResize="0"/>
          <p:nvPr/>
        </p:nvPicPr>
        <p:blipFill rotWithShape="1">
          <a:blip r:embed="rId2">
            <a:alphaModFix/>
          </a:blip>
          <a:srcRect b="12625" l="14653" r="643" t="15885"/>
          <a:stretch/>
        </p:blipFill>
        <p:spPr>
          <a:xfrm>
            <a:off x="0" y="0"/>
            <a:ext cx="18288005" cy="10287002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19"/>
          <p:cNvSpPr/>
          <p:nvPr/>
        </p:nvSpPr>
        <p:spPr>
          <a:xfrm>
            <a:off x="0" y="8572200"/>
            <a:ext cx="1714800" cy="1714800"/>
          </a:xfrm>
          <a:prstGeom prst="rect">
            <a:avLst/>
          </a:prstGeom>
          <a:solidFill>
            <a:srgbClr val="0062FF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0062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19"/>
          <p:cNvSpPr/>
          <p:nvPr/>
        </p:nvSpPr>
        <p:spPr>
          <a:xfrm>
            <a:off x="9714000" y="0"/>
            <a:ext cx="1714800" cy="1714800"/>
          </a:xfrm>
          <a:prstGeom prst="rect">
            <a:avLst/>
          </a:prstGeom>
          <a:solidFill>
            <a:srgbClr val="0062FF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0062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p19"/>
          <p:cNvSpPr/>
          <p:nvPr/>
        </p:nvSpPr>
        <p:spPr>
          <a:xfrm>
            <a:off x="14481700" y="3429600"/>
            <a:ext cx="3806400" cy="1714800"/>
          </a:xfrm>
          <a:prstGeom prst="rect">
            <a:avLst/>
          </a:prstGeom>
          <a:solidFill>
            <a:srgbClr val="0062FF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0062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p19"/>
          <p:cNvSpPr/>
          <p:nvPr/>
        </p:nvSpPr>
        <p:spPr>
          <a:xfrm>
            <a:off x="11428800" y="1714800"/>
            <a:ext cx="5144400" cy="3429600"/>
          </a:xfrm>
          <a:prstGeom prst="rect">
            <a:avLst/>
          </a:prstGeom>
          <a:solidFill>
            <a:srgbClr val="0062FF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0062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p19"/>
          <p:cNvSpPr txBox="1"/>
          <p:nvPr>
            <p:ph type="title"/>
          </p:nvPr>
        </p:nvSpPr>
        <p:spPr>
          <a:xfrm>
            <a:off x="11428801" y="1714800"/>
            <a:ext cx="6859200" cy="34296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400"/>
              <a:buNone/>
              <a:defRPr sz="64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400"/>
              <a:buNone/>
              <a:defRPr sz="64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400"/>
              <a:buNone/>
              <a:defRPr sz="64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400"/>
              <a:buNone/>
              <a:defRPr sz="64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400"/>
              <a:buNone/>
              <a:defRPr sz="64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400"/>
              <a:buNone/>
              <a:defRPr sz="64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400"/>
              <a:buNone/>
              <a:defRPr sz="64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400"/>
              <a:buNone/>
              <a:defRPr sz="6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45" name="Google Shape;145;p19"/>
          <p:cNvSpPr/>
          <p:nvPr/>
        </p:nvSpPr>
        <p:spPr>
          <a:xfrm>
            <a:off x="17301300" y="9283400"/>
            <a:ext cx="987000" cy="1003800"/>
          </a:xfrm>
          <a:prstGeom prst="rect">
            <a:avLst/>
          </a:prstGeom>
          <a:solidFill>
            <a:srgbClr val="0062FF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19"/>
          <p:cNvSpPr txBox="1"/>
          <p:nvPr/>
        </p:nvSpPr>
        <p:spPr>
          <a:xfrm>
            <a:off x="17301800" y="9283400"/>
            <a:ext cx="987000" cy="1003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000">
                <a:solidFill>
                  <a:srgbClr val="0062FF"/>
                </a:solidFill>
                <a:latin typeface="Poppins"/>
                <a:ea typeface="Poppins"/>
                <a:cs typeface="Poppins"/>
                <a:sym typeface="Poppins"/>
              </a:rPr>
              <a:t>_</a:t>
            </a:r>
            <a:fld id="{00000000-1234-1234-1234-123412341234}" type="slidenum">
              <a:rPr b="1" lang="fr-FR" sz="2000">
                <a:solidFill>
                  <a:srgbClr val="0062FF"/>
                </a:solidFill>
                <a:latin typeface="Poppins"/>
                <a:ea typeface="Poppins"/>
                <a:cs typeface="Poppins"/>
                <a:sym typeface="Poppins"/>
              </a:rPr>
              <a:t>‹#›</a:t>
            </a:fld>
            <a:endParaRPr b="1" sz="1800">
              <a:solidFill>
                <a:srgbClr val="0062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7" name="Google Shape;147;p19"/>
          <p:cNvSpPr txBox="1"/>
          <p:nvPr>
            <p:ph idx="12" type="sldNum"/>
          </p:nvPr>
        </p:nvSpPr>
        <p:spPr>
          <a:xfrm>
            <a:off x="17113568" y="9499702"/>
            <a:ext cx="1097400" cy="7872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/>
          </a:bodyPr>
          <a:lstStyle>
            <a:lvl1pPr lvl="0" rtl="0">
              <a:buNone/>
              <a:defRPr sz="2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buNone/>
              <a:defRPr sz="2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buNone/>
              <a:defRPr sz="2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buNone/>
              <a:defRPr sz="2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buNone/>
              <a:defRPr sz="2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buNone/>
              <a:defRPr sz="2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buNone/>
              <a:defRPr sz="2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buNone/>
              <a:defRPr sz="2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buNone/>
              <a:defRPr sz="2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_DEUX OU TROIS LIGNES 1">
  <p:cSld name="SECTION_HEADER_1_1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20"/>
          <p:cNvPicPr preferRelativeResize="0"/>
          <p:nvPr/>
        </p:nvPicPr>
        <p:blipFill rotWithShape="1">
          <a:blip r:embed="rId2">
            <a:alphaModFix/>
          </a:blip>
          <a:srcRect b="7806" l="0" r="0" t="7798"/>
          <a:stretch/>
        </p:blipFill>
        <p:spPr>
          <a:xfrm>
            <a:off x="0" y="0"/>
            <a:ext cx="18288005" cy="10287002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0"/>
          <p:cNvSpPr/>
          <p:nvPr/>
        </p:nvSpPr>
        <p:spPr>
          <a:xfrm>
            <a:off x="0" y="8572200"/>
            <a:ext cx="1714800" cy="1714800"/>
          </a:xfrm>
          <a:prstGeom prst="rect">
            <a:avLst/>
          </a:prstGeom>
          <a:solidFill>
            <a:srgbClr val="0062FF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0062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20"/>
          <p:cNvSpPr/>
          <p:nvPr/>
        </p:nvSpPr>
        <p:spPr>
          <a:xfrm>
            <a:off x="9714000" y="0"/>
            <a:ext cx="1714800" cy="1714800"/>
          </a:xfrm>
          <a:prstGeom prst="rect">
            <a:avLst/>
          </a:prstGeom>
          <a:solidFill>
            <a:srgbClr val="0062FF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0062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20"/>
          <p:cNvSpPr/>
          <p:nvPr/>
        </p:nvSpPr>
        <p:spPr>
          <a:xfrm>
            <a:off x="14481700" y="3429600"/>
            <a:ext cx="3806400" cy="1714800"/>
          </a:xfrm>
          <a:prstGeom prst="rect">
            <a:avLst/>
          </a:prstGeom>
          <a:solidFill>
            <a:srgbClr val="0062FF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0062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20"/>
          <p:cNvSpPr/>
          <p:nvPr/>
        </p:nvSpPr>
        <p:spPr>
          <a:xfrm>
            <a:off x="11428800" y="1714800"/>
            <a:ext cx="5144400" cy="3429600"/>
          </a:xfrm>
          <a:prstGeom prst="rect">
            <a:avLst/>
          </a:prstGeom>
          <a:solidFill>
            <a:srgbClr val="0062FF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0062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p20"/>
          <p:cNvSpPr txBox="1"/>
          <p:nvPr>
            <p:ph type="title"/>
          </p:nvPr>
        </p:nvSpPr>
        <p:spPr>
          <a:xfrm>
            <a:off x="11428801" y="1714800"/>
            <a:ext cx="6859200" cy="34296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400"/>
              <a:buNone/>
              <a:defRPr sz="64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400"/>
              <a:buNone/>
              <a:defRPr sz="64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400"/>
              <a:buNone/>
              <a:defRPr sz="64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400"/>
              <a:buNone/>
              <a:defRPr sz="64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400"/>
              <a:buNone/>
              <a:defRPr sz="64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400"/>
              <a:buNone/>
              <a:defRPr sz="64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400"/>
              <a:buNone/>
              <a:defRPr sz="64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400"/>
              <a:buNone/>
              <a:defRPr sz="6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5" name="Google Shape;155;p20"/>
          <p:cNvSpPr/>
          <p:nvPr/>
        </p:nvSpPr>
        <p:spPr>
          <a:xfrm>
            <a:off x="17301300" y="9283400"/>
            <a:ext cx="987000" cy="1003800"/>
          </a:xfrm>
          <a:prstGeom prst="rect">
            <a:avLst/>
          </a:prstGeom>
          <a:solidFill>
            <a:srgbClr val="0062FF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20"/>
          <p:cNvSpPr txBox="1"/>
          <p:nvPr/>
        </p:nvSpPr>
        <p:spPr>
          <a:xfrm>
            <a:off x="17301800" y="9283400"/>
            <a:ext cx="987000" cy="1003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000">
                <a:solidFill>
                  <a:srgbClr val="0062FF"/>
                </a:solidFill>
                <a:latin typeface="Poppins"/>
                <a:ea typeface="Poppins"/>
                <a:cs typeface="Poppins"/>
                <a:sym typeface="Poppins"/>
              </a:rPr>
              <a:t>_</a:t>
            </a:r>
            <a:fld id="{00000000-1234-1234-1234-123412341234}" type="slidenum">
              <a:rPr b="1" lang="fr-FR" sz="2000">
                <a:solidFill>
                  <a:srgbClr val="0062FF"/>
                </a:solidFill>
                <a:latin typeface="Poppins"/>
                <a:ea typeface="Poppins"/>
                <a:cs typeface="Poppins"/>
                <a:sym typeface="Poppins"/>
              </a:rPr>
              <a:t>‹#›</a:t>
            </a:fld>
            <a:endParaRPr b="1" sz="1800">
              <a:solidFill>
                <a:srgbClr val="0062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7" name="Google Shape;157;p20"/>
          <p:cNvSpPr txBox="1"/>
          <p:nvPr>
            <p:ph idx="12" type="sldNum"/>
          </p:nvPr>
        </p:nvSpPr>
        <p:spPr>
          <a:xfrm>
            <a:off x="17113568" y="9499702"/>
            <a:ext cx="1097400" cy="7872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/>
          </a:bodyPr>
          <a:lstStyle>
            <a:lvl1pPr lvl="0" rtl="0">
              <a:buNone/>
              <a:defRPr sz="2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buNone/>
              <a:defRPr sz="2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buNone/>
              <a:defRPr sz="2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buNone/>
              <a:defRPr sz="2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buNone/>
              <a:defRPr sz="2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buNone/>
              <a:defRPr sz="2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buNone/>
              <a:defRPr sz="2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buNone/>
              <a:defRPr sz="2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buNone/>
              <a:defRPr sz="2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+Fleche_1" type="tx">
  <p:cSld name="TITLE_AND_BODY">
    <p:bg>
      <p:bgPr>
        <a:solidFill>
          <a:schemeClr val="dk1"/>
        </a:solid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1"/>
          <p:cNvSpPr txBox="1"/>
          <p:nvPr>
            <p:ph type="title"/>
          </p:nvPr>
        </p:nvSpPr>
        <p:spPr>
          <a:xfrm>
            <a:off x="735950" y="393600"/>
            <a:ext cx="10060200" cy="4077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62FF"/>
              </a:buClr>
              <a:buSzPts val="8000"/>
              <a:buNone/>
              <a:defRPr sz="8000">
                <a:solidFill>
                  <a:srgbClr val="0062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pic>
        <p:nvPicPr>
          <p:cNvPr id="160" name="Google Shape;160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35950" y="9810199"/>
            <a:ext cx="1965701" cy="185250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1"/>
          <p:cNvSpPr/>
          <p:nvPr/>
        </p:nvSpPr>
        <p:spPr>
          <a:xfrm>
            <a:off x="17301300" y="9283400"/>
            <a:ext cx="987000" cy="1003800"/>
          </a:xfrm>
          <a:prstGeom prst="rect">
            <a:avLst/>
          </a:prstGeom>
          <a:solidFill>
            <a:srgbClr val="0062FF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21"/>
          <p:cNvSpPr txBox="1"/>
          <p:nvPr/>
        </p:nvSpPr>
        <p:spPr>
          <a:xfrm>
            <a:off x="17301800" y="9283400"/>
            <a:ext cx="987000" cy="100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_</a:t>
            </a:r>
            <a:fld id="{00000000-1234-1234-1234-123412341234}" type="slidenum">
              <a:rPr b="1" lang="fr-FR" sz="2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‹#›</a:t>
            </a:fld>
            <a:endParaRPr b="1"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63" name="Google Shape;16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83653" y="1493650"/>
            <a:ext cx="3906801" cy="6139238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1"/>
          <p:cNvSpPr txBox="1"/>
          <p:nvPr>
            <p:ph idx="1" type="body"/>
          </p:nvPr>
        </p:nvSpPr>
        <p:spPr>
          <a:xfrm>
            <a:off x="614000" y="4786100"/>
            <a:ext cx="9336000" cy="4345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419100" lvl="0" marL="457200" rtl="0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65" name="Google Shape;165;p21"/>
          <p:cNvSpPr txBox="1"/>
          <p:nvPr>
            <p:ph idx="12" type="sldNum"/>
          </p:nvPr>
        </p:nvSpPr>
        <p:spPr>
          <a:xfrm>
            <a:off x="17113568" y="9499702"/>
            <a:ext cx="1097400" cy="7872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/>
          </a:bodyPr>
          <a:lstStyle>
            <a:lvl1pPr lvl="0" rtl="0">
              <a:buNone/>
              <a:defRPr sz="26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buNone/>
              <a:defRPr sz="26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buNone/>
              <a:defRPr sz="26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buNone/>
              <a:defRPr sz="26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buNone/>
              <a:defRPr sz="26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buNone/>
              <a:defRPr sz="26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buNone/>
              <a:defRPr sz="26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buNone/>
              <a:defRPr sz="26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buNone/>
              <a:defRPr sz="26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" type="tx">
  <p:cSld name="TITLE_AND_BODY">
    <p:bg>
      <p:bgPr>
        <a:gradFill>
          <a:gsLst>
            <a:gs pos="0">
              <a:srgbClr val="FFFFFF"/>
            </a:gs>
            <a:gs pos="100000">
              <a:srgbClr val="DDDDDD"/>
            </a:gs>
          </a:gsLst>
          <a:lin ang="16200000" scaled="0"/>
        </a:gradFill>
      </p:bgPr>
    </p:bg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+Fleche_2">
  <p:cSld name="TITLE_AND_BODY_3">
    <p:bg>
      <p:bgPr>
        <a:solidFill>
          <a:srgbClr val="0062FF"/>
        </a:solidFill>
      </p:bgPr>
    </p:bg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2"/>
          <p:cNvSpPr txBox="1"/>
          <p:nvPr>
            <p:ph type="title"/>
          </p:nvPr>
        </p:nvSpPr>
        <p:spPr>
          <a:xfrm>
            <a:off x="503800" y="377850"/>
            <a:ext cx="10060200" cy="40776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pic>
        <p:nvPicPr>
          <p:cNvPr id="168" name="Google Shape;168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14">
            <a:off x="12183657" y="1493680"/>
            <a:ext cx="3906788" cy="6133196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2"/>
          <p:cNvSpPr/>
          <p:nvPr/>
        </p:nvSpPr>
        <p:spPr>
          <a:xfrm>
            <a:off x="17301300" y="9283400"/>
            <a:ext cx="987000" cy="1003800"/>
          </a:xfrm>
          <a:prstGeom prst="rect">
            <a:avLst/>
          </a:prstGeom>
          <a:solidFill>
            <a:srgbClr val="0062FF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p22"/>
          <p:cNvSpPr txBox="1"/>
          <p:nvPr/>
        </p:nvSpPr>
        <p:spPr>
          <a:xfrm>
            <a:off x="17301800" y="9283400"/>
            <a:ext cx="987000" cy="1003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000">
                <a:solidFill>
                  <a:srgbClr val="0062FF"/>
                </a:solidFill>
                <a:latin typeface="Poppins"/>
                <a:ea typeface="Poppins"/>
                <a:cs typeface="Poppins"/>
                <a:sym typeface="Poppins"/>
              </a:rPr>
              <a:t>_</a:t>
            </a:r>
            <a:fld id="{00000000-1234-1234-1234-123412341234}" type="slidenum">
              <a:rPr b="1" lang="fr-FR" sz="2000">
                <a:solidFill>
                  <a:srgbClr val="0062FF"/>
                </a:solidFill>
                <a:latin typeface="Poppins"/>
                <a:ea typeface="Poppins"/>
                <a:cs typeface="Poppins"/>
                <a:sym typeface="Poppins"/>
              </a:rPr>
              <a:t>‹#›</a:t>
            </a:fld>
            <a:endParaRPr b="1" sz="1800">
              <a:solidFill>
                <a:srgbClr val="0062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71" name="Google Shape;171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5950" y="9810199"/>
            <a:ext cx="1965701" cy="185250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2"/>
          <p:cNvSpPr txBox="1"/>
          <p:nvPr>
            <p:ph idx="1" type="body"/>
          </p:nvPr>
        </p:nvSpPr>
        <p:spPr>
          <a:xfrm>
            <a:off x="614000" y="4786100"/>
            <a:ext cx="9336000" cy="4345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4191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>
                <a:solidFill>
                  <a:schemeClr val="dk1"/>
                </a:solidFill>
              </a:defRPr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>
                <a:solidFill>
                  <a:schemeClr val="dk1"/>
                </a:solidFill>
              </a:defRPr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>
                <a:solidFill>
                  <a:schemeClr val="dk1"/>
                </a:solidFill>
              </a:defRPr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>
                <a:solidFill>
                  <a:schemeClr val="dk1"/>
                </a:solidFill>
              </a:defRPr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>
                <a:solidFill>
                  <a:schemeClr val="dk1"/>
                </a:solidFill>
              </a:defRPr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3" name="Google Shape;173;p22"/>
          <p:cNvSpPr txBox="1"/>
          <p:nvPr>
            <p:ph idx="12" type="sldNum"/>
          </p:nvPr>
        </p:nvSpPr>
        <p:spPr>
          <a:xfrm>
            <a:off x="17113568" y="9499702"/>
            <a:ext cx="1097400" cy="7872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/>
          </a:bodyPr>
          <a:lstStyle>
            <a:lvl1pPr lvl="0" rtl="0">
              <a:buNone/>
              <a:defRPr sz="2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buNone/>
              <a:defRPr sz="2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buNone/>
              <a:defRPr sz="2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buNone/>
              <a:defRPr sz="2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buNone/>
              <a:defRPr sz="2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buNone/>
              <a:defRPr sz="2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buNone/>
              <a:defRPr sz="2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buNone/>
              <a:defRPr sz="2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buNone/>
              <a:defRPr sz="2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+Fleche_3">
  <p:cSld name="TITLE_AND_BODY_3_1">
    <p:bg>
      <p:bgPr>
        <a:solidFill>
          <a:srgbClr val="000000"/>
        </a:solidFill>
      </p:bgPr>
    </p:bg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3"/>
          <p:cNvSpPr txBox="1"/>
          <p:nvPr>
            <p:ph type="title"/>
          </p:nvPr>
        </p:nvSpPr>
        <p:spPr>
          <a:xfrm>
            <a:off x="503800" y="377850"/>
            <a:ext cx="10060200" cy="40776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pic>
        <p:nvPicPr>
          <p:cNvPr id="176" name="Google Shape;176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14">
            <a:off x="12183657" y="1493680"/>
            <a:ext cx="3906788" cy="6133196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3"/>
          <p:cNvSpPr/>
          <p:nvPr/>
        </p:nvSpPr>
        <p:spPr>
          <a:xfrm>
            <a:off x="17301300" y="9283400"/>
            <a:ext cx="987000" cy="1003800"/>
          </a:xfrm>
          <a:prstGeom prst="rect">
            <a:avLst/>
          </a:prstGeom>
          <a:solidFill>
            <a:srgbClr val="0062FF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23"/>
          <p:cNvSpPr txBox="1"/>
          <p:nvPr/>
        </p:nvSpPr>
        <p:spPr>
          <a:xfrm>
            <a:off x="17301800" y="9283400"/>
            <a:ext cx="987000" cy="1003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000">
                <a:solidFill>
                  <a:srgbClr val="0062FF"/>
                </a:solidFill>
                <a:latin typeface="Poppins"/>
                <a:ea typeface="Poppins"/>
                <a:cs typeface="Poppins"/>
                <a:sym typeface="Poppins"/>
              </a:rPr>
              <a:t>_</a:t>
            </a:r>
            <a:fld id="{00000000-1234-1234-1234-123412341234}" type="slidenum">
              <a:rPr b="1" lang="fr-FR" sz="2000">
                <a:solidFill>
                  <a:srgbClr val="0062FF"/>
                </a:solidFill>
                <a:latin typeface="Poppins"/>
                <a:ea typeface="Poppins"/>
                <a:cs typeface="Poppins"/>
                <a:sym typeface="Poppins"/>
              </a:rPr>
              <a:t>‹#›</a:t>
            </a:fld>
            <a:endParaRPr b="1" sz="1800">
              <a:solidFill>
                <a:srgbClr val="0062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79" name="Google Shape;179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5950" y="9810199"/>
            <a:ext cx="1965701" cy="18525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3"/>
          <p:cNvSpPr txBox="1"/>
          <p:nvPr>
            <p:ph idx="1" type="body"/>
          </p:nvPr>
        </p:nvSpPr>
        <p:spPr>
          <a:xfrm>
            <a:off x="614000" y="4786100"/>
            <a:ext cx="9336000" cy="4345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4191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>
                <a:solidFill>
                  <a:schemeClr val="dk1"/>
                </a:solidFill>
              </a:defRPr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>
                <a:solidFill>
                  <a:schemeClr val="dk1"/>
                </a:solidFill>
              </a:defRPr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>
                <a:solidFill>
                  <a:schemeClr val="dk1"/>
                </a:solidFill>
              </a:defRPr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>
                <a:solidFill>
                  <a:schemeClr val="dk1"/>
                </a:solidFill>
              </a:defRPr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>
                <a:solidFill>
                  <a:schemeClr val="dk1"/>
                </a:solidFill>
              </a:defRPr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1" name="Google Shape;181;p23"/>
          <p:cNvSpPr txBox="1"/>
          <p:nvPr>
            <p:ph idx="12" type="sldNum"/>
          </p:nvPr>
        </p:nvSpPr>
        <p:spPr>
          <a:xfrm>
            <a:off x="17113568" y="9499702"/>
            <a:ext cx="1097400" cy="7872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/>
          </a:bodyPr>
          <a:lstStyle>
            <a:lvl1pPr lvl="0" rtl="0">
              <a:buNone/>
              <a:defRPr sz="2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buNone/>
              <a:defRPr sz="2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buNone/>
              <a:defRPr sz="2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buNone/>
              <a:defRPr sz="2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buNone/>
              <a:defRPr sz="2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buNone/>
              <a:defRPr sz="2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buNone/>
              <a:defRPr sz="2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buNone/>
              <a:defRPr sz="2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buNone/>
              <a:defRPr sz="2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+texte+Encart_1" type="twoColTx">
  <p:cSld name="TITLE_AND_TWO_COLUMNS">
    <p:bg>
      <p:bgPr>
        <a:solidFill>
          <a:schemeClr val="dk1"/>
        </a:solidFill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4"/>
          <p:cNvSpPr txBox="1"/>
          <p:nvPr>
            <p:ph type="title"/>
          </p:nvPr>
        </p:nvSpPr>
        <p:spPr>
          <a:xfrm>
            <a:off x="583550" y="589150"/>
            <a:ext cx="15011400" cy="19092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62FF"/>
              </a:buClr>
              <a:buSzPts val="6400"/>
              <a:buNone/>
              <a:defRPr>
                <a:solidFill>
                  <a:srgbClr val="0062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184" name="Google Shape;184;p24"/>
          <p:cNvSpPr txBox="1"/>
          <p:nvPr>
            <p:ph idx="1" type="body"/>
          </p:nvPr>
        </p:nvSpPr>
        <p:spPr>
          <a:xfrm>
            <a:off x="520500" y="3178500"/>
            <a:ext cx="7372200" cy="48960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/>
          </a:bodyPr>
          <a:lstStyle>
            <a:lvl1pPr indent="-482600" lvl="0" marL="457200" rtl="0">
              <a:spcBef>
                <a:spcPts val="0"/>
              </a:spcBef>
              <a:spcAft>
                <a:spcPts val="0"/>
              </a:spcAft>
              <a:buSzPts val="4000"/>
              <a:buFont typeface="Poppins"/>
              <a:buChar char="●"/>
              <a:defRPr b="1" sz="4000">
                <a:latin typeface="Poppins"/>
                <a:ea typeface="Poppins"/>
                <a:cs typeface="Poppins"/>
                <a:sym typeface="Poppins"/>
              </a:defRPr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pic>
        <p:nvPicPr>
          <p:cNvPr id="185" name="Google Shape;185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35950" y="9810199"/>
            <a:ext cx="1965701" cy="185250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4"/>
          <p:cNvSpPr/>
          <p:nvPr/>
        </p:nvSpPr>
        <p:spPr>
          <a:xfrm>
            <a:off x="17301300" y="9283400"/>
            <a:ext cx="987000" cy="1003800"/>
          </a:xfrm>
          <a:prstGeom prst="rect">
            <a:avLst/>
          </a:prstGeom>
          <a:solidFill>
            <a:srgbClr val="0062FF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24"/>
          <p:cNvSpPr txBox="1"/>
          <p:nvPr/>
        </p:nvSpPr>
        <p:spPr>
          <a:xfrm>
            <a:off x="17301800" y="9283400"/>
            <a:ext cx="987000" cy="100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_</a:t>
            </a:r>
            <a:fld id="{00000000-1234-1234-1234-123412341234}" type="slidenum">
              <a:rPr b="1" lang="fr-FR" sz="2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‹#›</a:t>
            </a:fld>
            <a:endParaRPr b="1"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88" name="Google Shape;188;p24"/>
          <p:cNvSpPr/>
          <p:nvPr/>
        </p:nvSpPr>
        <p:spPr>
          <a:xfrm>
            <a:off x="8921700" y="3134550"/>
            <a:ext cx="821400" cy="821400"/>
          </a:xfrm>
          <a:prstGeom prst="rect">
            <a:avLst/>
          </a:prstGeom>
          <a:solidFill>
            <a:srgbClr val="0062FF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9" name="Google Shape;18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72050" y="3284900"/>
            <a:ext cx="520699" cy="520699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4"/>
          <p:cNvSpPr/>
          <p:nvPr/>
        </p:nvSpPr>
        <p:spPr>
          <a:xfrm>
            <a:off x="8921700" y="3955950"/>
            <a:ext cx="8379600" cy="5353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24"/>
          <p:cNvSpPr txBox="1"/>
          <p:nvPr>
            <p:ph idx="2" type="body"/>
          </p:nvPr>
        </p:nvSpPr>
        <p:spPr>
          <a:xfrm>
            <a:off x="9274050" y="4264800"/>
            <a:ext cx="7372200" cy="48960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192" name="Google Shape;192;p24"/>
          <p:cNvSpPr txBox="1"/>
          <p:nvPr>
            <p:ph idx="12" type="sldNum"/>
          </p:nvPr>
        </p:nvSpPr>
        <p:spPr>
          <a:xfrm>
            <a:off x="17113568" y="9499702"/>
            <a:ext cx="1097400" cy="7872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/>
          </a:bodyPr>
          <a:lstStyle>
            <a:lvl1pPr lvl="0" rtl="0">
              <a:buNone/>
              <a:defRPr sz="26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buNone/>
              <a:defRPr sz="26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buNone/>
              <a:defRPr sz="26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buNone/>
              <a:defRPr sz="26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buNone/>
              <a:defRPr sz="26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buNone/>
              <a:defRPr sz="26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buNone/>
              <a:defRPr sz="26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buNone/>
              <a:defRPr sz="26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buNone/>
              <a:defRPr sz="26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+texte+Encart_2">
  <p:cSld name="TITLE_AND_TWO_COLUMNS_1">
    <p:bg>
      <p:bgPr>
        <a:solidFill>
          <a:srgbClr val="0062FF"/>
        </a:solidFill>
      </p:bgPr>
    </p:bg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5"/>
          <p:cNvSpPr txBox="1"/>
          <p:nvPr>
            <p:ph type="title"/>
          </p:nvPr>
        </p:nvSpPr>
        <p:spPr>
          <a:xfrm>
            <a:off x="583550" y="589150"/>
            <a:ext cx="15011400" cy="19092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195" name="Google Shape;195;p25"/>
          <p:cNvSpPr txBox="1"/>
          <p:nvPr>
            <p:ph idx="1" type="body"/>
          </p:nvPr>
        </p:nvSpPr>
        <p:spPr>
          <a:xfrm>
            <a:off x="520500" y="3178500"/>
            <a:ext cx="7372200" cy="48960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/>
          </a:bodyPr>
          <a:lstStyle>
            <a:lvl1pPr indent="-4826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Char char="●"/>
              <a:defRPr b="1" sz="4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>
                <a:solidFill>
                  <a:schemeClr val="dk1"/>
                </a:solidFill>
              </a:defRPr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>
                <a:solidFill>
                  <a:schemeClr val="dk1"/>
                </a:solidFill>
              </a:defRPr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>
                <a:solidFill>
                  <a:schemeClr val="dk1"/>
                </a:solidFill>
              </a:defRPr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>
                <a:solidFill>
                  <a:schemeClr val="dk1"/>
                </a:solidFill>
              </a:defRPr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>
                <a:solidFill>
                  <a:schemeClr val="dk1"/>
                </a:solidFill>
              </a:defRPr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6" name="Google Shape;196;p25"/>
          <p:cNvSpPr/>
          <p:nvPr/>
        </p:nvSpPr>
        <p:spPr>
          <a:xfrm>
            <a:off x="8921700" y="3134550"/>
            <a:ext cx="821400" cy="821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Google Shape;197;p25"/>
          <p:cNvSpPr/>
          <p:nvPr/>
        </p:nvSpPr>
        <p:spPr>
          <a:xfrm>
            <a:off x="8921700" y="3955950"/>
            <a:ext cx="8379600" cy="5353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p25"/>
          <p:cNvSpPr txBox="1"/>
          <p:nvPr>
            <p:ph idx="2" type="body"/>
          </p:nvPr>
        </p:nvSpPr>
        <p:spPr>
          <a:xfrm>
            <a:off x="9274050" y="4264800"/>
            <a:ext cx="7372200" cy="48960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AutoNum type="arabicPeriod"/>
              <a:defRPr sz="1800">
                <a:latin typeface="Poppins"/>
                <a:ea typeface="Poppins"/>
                <a:cs typeface="Poppins"/>
                <a:sym typeface="Poppins"/>
              </a:defRPr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AutoNum type="alphaLcPeriod"/>
              <a:defRPr sz="1800">
                <a:latin typeface="Poppins"/>
                <a:ea typeface="Poppins"/>
                <a:cs typeface="Poppins"/>
                <a:sym typeface="Poppins"/>
              </a:defRPr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AutoNum type="romanLcPeriod"/>
              <a:defRPr sz="1800">
                <a:latin typeface="Poppins"/>
                <a:ea typeface="Poppins"/>
                <a:cs typeface="Poppins"/>
                <a:sym typeface="Poppins"/>
              </a:defRPr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AutoNum type="arabicPeriod"/>
              <a:defRPr sz="1800">
                <a:latin typeface="Poppins"/>
                <a:ea typeface="Poppins"/>
                <a:cs typeface="Poppins"/>
                <a:sym typeface="Poppins"/>
              </a:defRPr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AutoNum type="alphaLcPeriod"/>
              <a:defRPr sz="1800">
                <a:latin typeface="Poppins"/>
                <a:ea typeface="Poppins"/>
                <a:cs typeface="Poppins"/>
                <a:sym typeface="Poppins"/>
              </a:defRPr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AutoNum type="romanLcPeriod"/>
              <a:defRPr sz="1800">
                <a:latin typeface="Poppins"/>
                <a:ea typeface="Poppins"/>
                <a:cs typeface="Poppins"/>
                <a:sym typeface="Poppins"/>
              </a:defRPr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AutoNum type="arabicPeriod"/>
              <a:defRPr sz="1800">
                <a:latin typeface="Poppins"/>
                <a:ea typeface="Poppins"/>
                <a:cs typeface="Poppins"/>
                <a:sym typeface="Poppins"/>
              </a:defRPr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AutoNum type="alphaLcPeriod"/>
              <a:defRPr sz="1800">
                <a:latin typeface="Poppins"/>
                <a:ea typeface="Poppins"/>
                <a:cs typeface="Poppins"/>
                <a:sym typeface="Poppins"/>
              </a:defRPr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AutoNum type="romanLcPeriod"/>
              <a:defRPr sz="18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pic>
        <p:nvPicPr>
          <p:cNvPr id="199" name="Google Shape;199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072050" y="3284900"/>
            <a:ext cx="520699" cy="520699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5"/>
          <p:cNvSpPr/>
          <p:nvPr/>
        </p:nvSpPr>
        <p:spPr>
          <a:xfrm>
            <a:off x="17301300" y="9283400"/>
            <a:ext cx="987000" cy="1003800"/>
          </a:xfrm>
          <a:prstGeom prst="rect">
            <a:avLst/>
          </a:prstGeom>
          <a:solidFill>
            <a:srgbClr val="0062FF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p25"/>
          <p:cNvSpPr txBox="1"/>
          <p:nvPr/>
        </p:nvSpPr>
        <p:spPr>
          <a:xfrm>
            <a:off x="17301800" y="9283400"/>
            <a:ext cx="987000" cy="1003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000">
                <a:solidFill>
                  <a:srgbClr val="0062FF"/>
                </a:solidFill>
                <a:latin typeface="Poppins"/>
                <a:ea typeface="Poppins"/>
                <a:cs typeface="Poppins"/>
                <a:sym typeface="Poppins"/>
              </a:rPr>
              <a:t>_</a:t>
            </a:r>
            <a:fld id="{00000000-1234-1234-1234-123412341234}" type="slidenum">
              <a:rPr b="1" lang="fr-FR" sz="2000">
                <a:solidFill>
                  <a:srgbClr val="0062FF"/>
                </a:solidFill>
                <a:latin typeface="Poppins"/>
                <a:ea typeface="Poppins"/>
                <a:cs typeface="Poppins"/>
                <a:sym typeface="Poppins"/>
              </a:rPr>
              <a:t>‹#›</a:t>
            </a:fld>
            <a:endParaRPr b="1" sz="1800">
              <a:solidFill>
                <a:srgbClr val="0062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02" name="Google Shape;202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5950" y="9810199"/>
            <a:ext cx="1965701" cy="185250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25"/>
          <p:cNvSpPr txBox="1"/>
          <p:nvPr>
            <p:ph idx="12" type="sldNum"/>
          </p:nvPr>
        </p:nvSpPr>
        <p:spPr>
          <a:xfrm>
            <a:off x="17113568" y="9499702"/>
            <a:ext cx="1097400" cy="7872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/>
          </a:bodyPr>
          <a:lstStyle>
            <a:lvl1pPr lvl="0" rtl="0">
              <a:buNone/>
              <a:defRPr sz="2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buNone/>
              <a:defRPr sz="2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buNone/>
              <a:defRPr sz="2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buNone/>
              <a:defRPr sz="2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buNone/>
              <a:defRPr sz="2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buNone/>
              <a:defRPr sz="2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buNone/>
              <a:defRPr sz="2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buNone/>
              <a:defRPr sz="2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buNone/>
              <a:defRPr sz="2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+texte+Encart_2">
  <p:cSld name="TITLE_AND_TWO_COLUMNS_1_1">
    <p:bg>
      <p:bgPr>
        <a:solidFill>
          <a:srgbClr val="000000"/>
        </a:solidFill>
      </p:bgPr>
    </p:bg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6"/>
          <p:cNvSpPr txBox="1"/>
          <p:nvPr>
            <p:ph type="title"/>
          </p:nvPr>
        </p:nvSpPr>
        <p:spPr>
          <a:xfrm>
            <a:off x="583550" y="589150"/>
            <a:ext cx="15011400" cy="19092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06" name="Google Shape;206;p26"/>
          <p:cNvSpPr txBox="1"/>
          <p:nvPr>
            <p:ph idx="1" type="body"/>
          </p:nvPr>
        </p:nvSpPr>
        <p:spPr>
          <a:xfrm>
            <a:off x="520500" y="3178500"/>
            <a:ext cx="7372200" cy="48960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/>
          </a:bodyPr>
          <a:lstStyle>
            <a:lvl1pPr indent="-4826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Char char="●"/>
              <a:defRPr b="1" sz="4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>
                <a:solidFill>
                  <a:schemeClr val="dk1"/>
                </a:solidFill>
              </a:defRPr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>
                <a:solidFill>
                  <a:schemeClr val="dk1"/>
                </a:solidFill>
              </a:defRPr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>
                <a:solidFill>
                  <a:schemeClr val="dk1"/>
                </a:solidFill>
              </a:defRPr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>
                <a:solidFill>
                  <a:schemeClr val="dk1"/>
                </a:solidFill>
              </a:defRPr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>
                <a:solidFill>
                  <a:schemeClr val="dk1"/>
                </a:solidFill>
              </a:defRPr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7" name="Google Shape;207;p26"/>
          <p:cNvSpPr/>
          <p:nvPr/>
        </p:nvSpPr>
        <p:spPr>
          <a:xfrm>
            <a:off x="8921700" y="3134550"/>
            <a:ext cx="821400" cy="821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" name="Google Shape;208;p26"/>
          <p:cNvSpPr/>
          <p:nvPr/>
        </p:nvSpPr>
        <p:spPr>
          <a:xfrm>
            <a:off x="8921700" y="3955950"/>
            <a:ext cx="8379600" cy="5353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26"/>
          <p:cNvSpPr txBox="1"/>
          <p:nvPr>
            <p:ph idx="2" type="body"/>
          </p:nvPr>
        </p:nvSpPr>
        <p:spPr>
          <a:xfrm>
            <a:off x="9274050" y="4264800"/>
            <a:ext cx="7372200" cy="48960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AutoNum type="arabicPeriod"/>
              <a:defRPr sz="1800">
                <a:latin typeface="Poppins"/>
                <a:ea typeface="Poppins"/>
                <a:cs typeface="Poppins"/>
                <a:sym typeface="Poppins"/>
              </a:defRPr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AutoNum type="alphaLcPeriod"/>
              <a:defRPr sz="1800">
                <a:latin typeface="Poppins"/>
                <a:ea typeface="Poppins"/>
                <a:cs typeface="Poppins"/>
                <a:sym typeface="Poppins"/>
              </a:defRPr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AutoNum type="romanLcPeriod"/>
              <a:defRPr sz="1800">
                <a:latin typeface="Poppins"/>
                <a:ea typeface="Poppins"/>
                <a:cs typeface="Poppins"/>
                <a:sym typeface="Poppins"/>
              </a:defRPr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AutoNum type="arabicPeriod"/>
              <a:defRPr sz="1800">
                <a:latin typeface="Poppins"/>
                <a:ea typeface="Poppins"/>
                <a:cs typeface="Poppins"/>
                <a:sym typeface="Poppins"/>
              </a:defRPr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AutoNum type="alphaLcPeriod"/>
              <a:defRPr sz="1800">
                <a:latin typeface="Poppins"/>
                <a:ea typeface="Poppins"/>
                <a:cs typeface="Poppins"/>
                <a:sym typeface="Poppins"/>
              </a:defRPr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AutoNum type="romanLcPeriod"/>
              <a:defRPr sz="1800">
                <a:latin typeface="Poppins"/>
                <a:ea typeface="Poppins"/>
                <a:cs typeface="Poppins"/>
                <a:sym typeface="Poppins"/>
              </a:defRPr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AutoNum type="arabicPeriod"/>
              <a:defRPr sz="1800">
                <a:latin typeface="Poppins"/>
                <a:ea typeface="Poppins"/>
                <a:cs typeface="Poppins"/>
                <a:sym typeface="Poppins"/>
              </a:defRPr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AutoNum type="alphaLcPeriod"/>
              <a:defRPr sz="1800">
                <a:latin typeface="Poppins"/>
                <a:ea typeface="Poppins"/>
                <a:cs typeface="Poppins"/>
                <a:sym typeface="Poppins"/>
              </a:defRPr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AutoNum type="romanLcPeriod"/>
              <a:defRPr sz="18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210" name="Google Shape;210;p26"/>
          <p:cNvSpPr/>
          <p:nvPr/>
        </p:nvSpPr>
        <p:spPr>
          <a:xfrm>
            <a:off x="17301300" y="9283400"/>
            <a:ext cx="987000" cy="1003800"/>
          </a:xfrm>
          <a:prstGeom prst="rect">
            <a:avLst/>
          </a:prstGeom>
          <a:solidFill>
            <a:srgbClr val="0062FF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Google Shape;211;p26"/>
          <p:cNvSpPr txBox="1"/>
          <p:nvPr/>
        </p:nvSpPr>
        <p:spPr>
          <a:xfrm>
            <a:off x="17301800" y="9283400"/>
            <a:ext cx="987000" cy="1003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000">
                <a:solidFill>
                  <a:srgbClr val="0062FF"/>
                </a:solidFill>
                <a:latin typeface="Poppins"/>
                <a:ea typeface="Poppins"/>
                <a:cs typeface="Poppins"/>
                <a:sym typeface="Poppins"/>
              </a:rPr>
              <a:t>_</a:t>
            </a:r>
            <a:fld id="{00000000-1234-1234-1234-123412341234}" type="slidenum">
              <a:rPr b="1" lang="fr-FR" sz="2000">
                <a:solidFill>
                  <a:srgbClr val="0062FF"/>
                </a:solidFill>
                <a:latin typeface="Poppins"/>
                <a:ea typeface="Poppins"/>
                <a:cs typeface="Poppins"/>
                <a:sym typeface="Poppins"/>
              </a:rPr>
              <a:t>‹#›</a:t>
            </a:fld>
            <a:endParaRPr b="1" sz="1800">
              <a:solidFill>
                <a:srgbClr val="0062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12" name="Google Shape;212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35950" y="9810199"/>
            <a:ext cx="1965701" cy="18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72050" y="3284900"/>
            <a:ext cx="520698" cy="520698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26"/>
          <p:cNvSpPr txBox="1"/>
          <p:nvPr>
            <p:ph idx="12" type="sldNum"/>
          </p:nvPr>
        </p:nvSpPr>
        <p:spPr>
          <a:xfrm>
            <a:off x="17113568" y="9499702"/>
            <a:ext cx="1097400" cy="7872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/>
          </a:bodyPr>
          <a:lstStyle>
            <a:lvl1pPr lvl="0" rtl="0">
              <a:buNone/>
              <a:defRPr sz="2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buNone/>
              <a:defRPr sz="2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buNone/>
              <a:defRPr sz="2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buNone/>
              <a:defRPr sz="2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buNone/>
              <a:defRPr sz="2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buNone/>
              <a:defRPr sz="2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buNone/>
              <a:defRPr sz="2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buNone/>
              <a:defRPr sz="2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buNone/>
              <a:defRPr sz="2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+Infographie/Photo_1" type="titleOnly">
  <p:cSld name="TITLE_ONLY">
    <p:bg>
      <p:bgPr>
        <a:solidFill>
          <a:schemeClr val="dk1"/>
        </a:solidFill>
      </p:bgPr>
    </p:bg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7"/>
          <p:cNvSpPr txBox="1"/>
          <p:nvPr>
            <p:ph type="title"/>
          </p:nvPr>
        </p:nvSpPr>
        <p:spPr>
          <a:xfrm>
            <a:off x="735950" y="636350"/>
            <a:ext cx="14922000" cy="1909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62FF"/>
              </a:buClr>
              <a:buSzPts val="6400"/>
              <a:buNone/>
              <a:defRPr>
                <a:solidFill>
                  <a:srgbClr val="0062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pic>
        <p:nvPicPr>
          <p:cNvPr id="217" name="Google Shape;217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35950" y="9810199"/>
            <a:ext cx="1965701" cy="185250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27"/>
          <p:cNvSpPr/>
          <p:nvPr/>
        </p:nvSpPr>
        <p:spPr>
          <a:xfrm>
            <a:off x="17301300" y="9283400"/>
            <a:ext cx="987000" cy="1003800"/>
          </a:xfrm>
          <a:prstGeom prst="rect">
            <a:avLst/>
          </a:prstGeom>
          <a:solidFill>
            <a:srgbClr val="0062FF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Google Shape;219;p27"/>
          <p:cNvSpPr txBox="1"/>
          <p:nvPr/>
        </p:nvSpPr>
        <p:spPr>
          <a:xfrm>
            <a:off x="17301800" y="9283400"/>
            <a:ext cx="987000" cy="100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_</a:t>
            </a:r>
            <a:fld id="{00000000-1234-1234-1234-123412341234}" type="slidenum">
              <a:rPr b="1" lang="fr-FR" sz="2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‹#›</a:t>
            </a:fld>
            <a:endParaRPr b="1"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20" name="Google Shape;220;p27"/>
          <p:cNvSpPr/>
          <p:nvPr>
            <p:ph idx="2" type="pic"/>
          </p:nvPr>
        </p:nvSpPr>
        <p:spPr>
          <a:xfrm>
            <a:off x="736150" y="3038686"/>
            <a:ext cx="16565400" cy="6244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+Infographie/Photo_2">
  <p:cSld name="TITLE_ONLY_1">
    <p:bg>
      <p:bgPr>
        <a:solidFill>
          <a:srgbClr val="0062FF"/>
        </a:solidFill>
      </p:bgPr>
    </p:bg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8"/>
          <p:cNvSpPr txBox="1"/>
          <p:nvPr>
            <p:ph type="title"/>
          </p:nvPr>
        </p:nvSpPr>
        <p:spPr>
          <a:xfrm>
            <a:off x="735950" y="636350"/>
            <a:ext cx="14922000" cy="1909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23" name="Google Shape;223;p28"/>
          <p:cNvSpPr/>
          <p:nvPr/>
        </p:nvSpPr>
        <p:spPr>
          <a:xfrm>
            <a:off x="17301300" y="9283400"/>
            <a:ext cx="987000" cy="1003800"/>
          </a:xfrm>
          <a:prstGeom prst="rect">
            <a:avLst/>
          </a:prstGeom>
          <a:solidFill>
            <a:srgbClr val="0062FF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28"/>
          <p:cNvSpPr txBox="1"/>
          <p:nvPr/>
        </p:nvSpPr>
        <p:spPr>
          <a:xfrm>
            <a:off x="17301800" y="9283400"/>
            <a:ext cx="987000" cy="1003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000">
                <a:solidFill>
                  <a:srgbClr val="0062FF"/>
                </a:solidFill>
                <a:latin typeface="Poppins"/>
                <a:ea typeface="Poppins"/>
                <a:cs typeface="Poppins"/>
                <a:sym typeface="Poppins"/>
              </a:rPr>
              <a:t>_</a:t>
            </a:r>
            <a:fld id="{00000000-1234-1234-1234-123412341234}" type="slidenum">
              <a:rPr b="1" lang="fr-FR" sz="2000">
                <a:solidFill>
                  <a:srgbClr val="0062FF"/>
                </a:solidFill>
                <a:latin typeface="Poppins"/>
                <a:ea typeface="Poppins"/>
                <a:cs typeface="Poppins"/>
                <a:sym typeface="Poppins"/>
              </a:rPr>
              <a:t>‹#›</a:t>
            </a:fld>
            <a:endParaRPr b="1" sz="1800">
              <a:solidFill>
                <a:srgbClr val="0062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25" name="Google Shape;225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35950" y="9810199"/>
            <a:ext cx="1965701" cy="185250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28"/>
          <p:cNvSpPr/>
          <p:nvPr>
            <p:ph idx="2" type="pic"/>
          </p:nvPr>
        </p:nvSpPr>
        <p:spPr>
          <a:xfrm>
            <a:off x="736150" y="3038686"/>
            <a:ext cx="16565400" cy="6244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+Infographie/Photo_3">
  <p:cSld name="TITLE_ONLY_1_1">
    <p:bg>
      <p:bgPr>
        <a:solidFill>
          <a:srgbClr val="000000"/>
        </a:solidFill>
      </p:bgPr>
    </p:bg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9"/>
          <p:cNvSpPr txBox="1"/>
          <p:nvPr>
            <p:ph type="title"/>
          </p:nvPr>
        </p:nvSpPr>
        <p:spPr>
          <a:xfrm>
            <a:off x="735950" y="636350"/>
            <a:ext cx="14922000" cy="1909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29" name="Google Shape;229;p29"/>
          <p:cNvSpPr/>
          <p:nvPr/>
        </p:nvSpPr>
        <p:spPr>
          <a:xfrm>
            <a:off x="17301300" y="9283400"/>
            <a:ext cx="987000" cy="1003800"/>
          </a:xfrm>
          <a:prstGeom prst="rect">
            <a:avLst/>
          </a:prstGeom>
          <a:solidFill>
            <a:srgbClr val="0062FF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p29"/>
          <p:cNvSpPr txBox="1"/>
          <p:nvPr/>
        </p:nvSpPr>
        <p:spPr>
          <a:xfrm>
            <a:off x="17301800" y="9283400"/>
            <a:ext cx="987000" cy="1003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000">
                <a:solidFill>
                  <a:srgbClr val="0062FF"/>
                </a:solidFill>
                <a:latin typeface="Poppins"/>
                <a:ea typeface="Poppins"/>
                <a:cs typeface="Poppins"/>
                <a:sym typeface="Poppins"/>
              </a:rPr>
              <a:t>_</a:t>
            </a:r>
            <a:fld id="{00000000-1234-1234-1234-123412341234}" type="slidenum">
              <a:rPr b="1" lang="fr-FR" sz="2000">
                <a:solidFill>
                  <a:srgbClr val="0062FF"/>
                </a:solidFill>
                <a:latin typeface="Poppins"/>
                <a:ea typeface="Poppins"/>
                <a:cs typeface="Poppins"/>
                <a:sym typeface="Poppins"/>
              </a:rPr>
              <a:t>‹#›</a:t>
            </a:fld>
            <a:endParaRPr b="1" sz="1800">
              <a:solidFill>
                <a:srgbClr val="0062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31" name="Google Shape;231;p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35950" y="9810199"/>
            <a:ext cx="1965701" cy="185250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29"/>
          <p:cNvSpPr/>
          <p:nvPr>
            <p:ph idx="2" type="pic"/>
          </p:nvPr>
        </p:nvSpPr>
        <p:spPr>
          <a:xfrm>
            <a:off x="736150" y="3038686"/>
            <a:ext cx="16565400" cy="6244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+Bullet_1">
  <p:cSld name="ONE_COLUMN_TEXT">
    <p:bg>
      <p:bgPr>
        <a:solidFill>
          <a:schemeClr val="dk1"/>
        </a:solidFill>
      </p:bgPr>
    </p:bg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0"/>
          <p:cNvSpPr/>
          <p:nvPr/>
        </p:nvSpPr>
        <p:spPr>
          <a:xfrm>
            <a:off x="17301300" y="9283400"/>
            <a:ext cx="987000" cy="1003800"/>
          </a:xfrm>
          <a:prstGeom prst="rect">
            <a:avLst/>
          </a:prstGeom>
          <a:solidFill>
            <a:srgbClr val="0062FF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Google Shape;235;p30"/>
          <p:cNvSpPr txBox="1"/>
          <p:nvPr/>
        </p:nvSpPr>
        <p:spPr>
          <a:xfrm>
            <a:off x="17301800" y="9283400"/>
            <a:ext cx="987000" cy="100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_</a:t>
            </a:r>
            <a:fld id="{00000000-1234-1234-1234-123412341234}" type="slidenum">
              <a:rPr b="1" lang="fr-FR" sz="2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‹#›</a:t>
            </a:fld>
            <a:endParaRPr b="1"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36" name="Google Shape;236;p30"/>
          <p:cNvSpPr txBox="1"/>
          <p:nvPr>
            <p:ph idx="1" type="subTitle"/>
          </p:nvPr>
        </p:nvSpPr>
        <p:spPr>
          <a:xfrm>
            <a:off x="9698200" y="928900"/>
            <a:ext cx="7603800" cy="535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62FF"/>
              </a:buClr>
              <a:buSzPts val="1800"/>
              <a:buFont typeface="Poppins"/>
              <a:buNone/>
              <a:defRPr b="1">
                <a:solidFill>
                  <a:srgbClr val="0062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237" name="Google Shape;237;p30"/>
          <p:cNvSpPr txBox="1"/>
          <p:nvPr>
            <p:ph idx="2" type="body"/>
          </p:nvPr>
        </p:nvSpPr>
        <p:spPr>
          <a:xfrm>
            <a:off x="9572250" y="1479900"/>
            <a:ext cx="7729200" cy="12126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Char char="●"/>
              <a:defRPr sz="1800">
                <a:latin typeface="Poppins"/>
                <a:ea typeface="Poppins"/>
                <a:cs typeface="Poppins"/>
                <a:sym typeface="Poppins"/>
              </a:defRPr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Char char="○"/>
              <a:defRPr sz="1800">
                <a:latin typeface="Poppins"/>
                <a:ea typeface="Poppins"/>
                <a:cs typeface="Poppins"/>
                <a:sym typeface="Poppins"/>
              </a:defRPr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Char char="■"/>
              <a:defRPr sz="1800">
                <a:latin typeface="Poppins"/>
                <a:ea typeface="Poppins"/>
                <a:cs typeface="Poppins"/>
                <a:sym typeface="Poppins"/>
              </a:defRPr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Char char="●"/>
              <a:defRPr sz="1800">
                <a:latin typeface="Poppins"/>
                <a:ea typeface="Poppins"/>
                <a:cs typeface="Poppins"/>
                <a:sym typeface="Poppins"/>
              </a:defRPr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Char char="○"/>
              <a:defRPr sz="1800">
                <a:latin typeface="Poppins"/>
                <a:ea typeface="Poppins"/>
                <a:cs typeface="Poppins"/>
                <a:sym typeface="Poppins"/>
              </a:defRPr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Char char="■"/>
              <a:defRPr sz="1800">
                <a:latin typeface="Poppins"/>
                <a:ea typeface="Poppins"/>
                <a:cs typeface="Poppins"/>
                <a:sym typeface="Poppins"/>
              </a:defRPr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Char char="●"/>
              <a:defRPr sz="1800">
                <a:latin typeface="Poppins"/>
                <a:ea typeface="Poppins"/>
                <a:cs typeface="Poppins"/>
                <a:sym typeface="Poppins"/>
              </a:defRPr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Char char="○"/>
              <a:defRPr sz="1800">
                <a:latin typeface="Poppins"/>
                <a:ea typeface="Poppins"/>
                <a:cs typeface="Poppins"/>
                <a:sym typeface="Poppins"/>
              </a:defRPr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Char char="■"/>
              <a:defRPr sz="18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238" name="Google Shape;238;p30"/>
          <p:cNvSpPr txBox="1"/>
          <p:nvPr>
            <p:ph idx="3" type="subTitle"/>
          </p:nvPr>
        </p:nvSpPr>
        <p:spPr>
          <a:xfrm>
            <a:off x="9698200" y="2991300"/>
            <a:ext cx="7603800" cy="535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62FF"/>
              </a:buClr>
              <a:buSzPts val="1800"/>
              <a:buFont typeface="Poppins"/>
              <a:buAutoNum type="arabicPeriod"/>
              <a:defRPr b="1">
                <a:solidFill>
                  <a:srgbClr val="0062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AutoNum type="alphaLcPeriod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AutoNum type="romanLcPeriod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AutoNum type="alphaLcPeriod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AutoNum type="romanLcPeriod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AutoNum type="alphaLcPeriod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AutoNum type="romanLcPeriod"/>
              <a:defRPr/>
            </a:lvl9pPr>
          </a:lstStyle>
          <a:p/>
        </p:txBody>
      </p:sp>
      <p:sp>
        <p:nvSpPr>
          <p:cNvPr id="239" name="Google Shape;239;p30"/>
          <p:cNvSpPr txBox="1"/>
          <p:nvPr>
            <p:ph idx="4" type="body"/>
          </p:nvPr>
        </p:nvSpPr>
        <p:spPr>
          <a:xfrm>
            <a:off x="9572250" y="3542300"/>
            <a:ext cx="7729200" cy="12126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Char char="●"/>
              <a:defRPr sz="1800">
                <a:latin typeface="Poppins"/>
                <a:ea typeface="Poppins"/>
                <a:cs typeface="Poppins"/>
                <a:sym typeface="Poppins"/>
              </a:defRPr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Char char="○"/>
              <a:defRPr sz="1800">
                <a:latin typeface="Poppins"/>
                <a:ea typeface="Poppins"/>
                <a:cs typeface="Poppins"/>
                <a:sym typeface="Poppins"/>
              </a:defRPr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Char char="■"/>
              <a:defRPr sz="1800">
                <a:latin typeface="Poppins"/>
                <a:ea typeface="Poppins"/>
                <a:cs typeface="Poppins"/>
                <a:sym typeface="Poppins"/>
              </a:defRPr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Char char="●"/>
              <a:defRPr sz="1800">
                <a:latin typeface="Poppins"/>
                <a:ea typeface="Poppins"/>
                <a:cs typeface="Poppins"/>
                <a:sym typeface="Poppins"/>
              </a:defRPr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Char char="○"/>
              <a:defRPr sz="1800">
                <a:latin typeface="Poppins"/>
                <a:ea typeface="Poppins"/>
                <a:cs typeface="Poppins"/>
                <a:sym typeface="Poppins"/>
              </a:defRPr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Char char="■"/>
              <a:defRPr sz="1800">
                <a:latin typeface="Poppins"/>
                <a:ea typeface="Poppins"/>
                <a:cs typeface="Poppins"/>
                <a:sym typeface="Poppins"/>
              </a:defRPr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Char char="●"/>
              <a:defRPr sz="1800">
                <a:latin typeface="Poppins"/>
                <a:ea typeface="Poppins"/>
                <a:cs typeface="Poppins"/>
                <a:sym typeface="Poppins"/>
              </a:defRPr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Char char="○"/>
              <a:defRPr sz="1800">
                <a:latin typeface="Poppins"/>
                <a:ea typeface="Poppins"/>
                <a:cs typeface="Poppins"/>
                <a:sym typeface="Poppins"/>
              </a:defRPr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Char char="■"/>
              <a:defRPr sz="18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240" name="Google Shape;240;p30"/>
          <p:cNvSpPr txBox="1"/>
          <p:nvPr>
            <p:ph idx="5" type="subTitle"/>
          </p:nvPr>
        </p:nvSpPr>
        <p:spPr>
          <a:xfrm>
            <a:off x="9698200" y="5176600"/>
            <a:ext cx="7603800" cy="535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62FF"/>
              </a:buClr>
              <a:buSzPts val="1800"/>
              <a:buFont typeface="Poppins"/>
              <a:buAutoNum type="arabicPeriod"/>
              <a:defRPr b="1">
                <a:solidFill>
                  <a:srgbClr val="0062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AutoNum type="alphaLcPeriod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AutoNum type="romanLcPeriod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AutoNum type="alphaLcPeriod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AutoNum type="romanLcPeriod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AutoNum type="alphaLcPeriod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AutoNum type="romanLcPeriod"/>
              <a:defRPr/>
            </a:lvl9pPr>
          </a:lstStyle>
          <a:p/>
        </p:txBody>
      </p:sp>
      <p:sp>
        <p:nvSpPr>
          <p:cNvPr id="241" name="Google Shape;241;p30"/>
          <p:cNvSpPr txBox="1"/>
          <p:nvPr>
            <p:ph idx="6" type="body"/>
          </p:nvPr>
        </p:nvSpPr>
        <p:spPr>
          <a:xfrm>
            <a:off x="9572250" y="5727600"/>
            <a:ext cx="7729200" cy="12126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Char char="●"/>
              <a:defRPr sz="1800">
                <a:latin typeface="Poppins"/>
                <a:ea typeface="Poppins"/>
                <a:cs typeface="Poppins"/>
                <a:sym typeface="Poppins"/>
              </a:defRPr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Char char="○"/>
              <a:defRPr sz="1800">
                <a:latin typeface="Poppins"/>
                <a:ea typeface="Poppins"/>
                <a:cs typeface="Poppins"/>
                <a:sym typeface="Poppins"/>
              </a:defRPr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Char char="■"/>
              <a:defRPr sz="1800">
                <a:latin typeface="Poppins"/>
                <a:ea typeface="Poppins"/>
                <a:cs typeface="Poppins"/>
                <a:sym typeface="Poppins"/>
              </a:defRPr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Char char="●"/>
              <a:defRPr sz="1800">
                <a:latin typeface="Poppins"/>
                <a:ea typeface="Poppins"/>
                <a:cs typeface="Poppins"/>
                <a:sym typeface="Poppins"/>
              </a:defRPr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Char char="○"/>
              <a:defRPr sz="1800">
                <a:latin typeface="Poppins"/>
                <a:ea typeface="Poppins"/>
                <a:cs typeface="Poppins"/>
                <a:sym typeface="Poppins"/>
              </a:defRPr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Char char="■"/>
              <a:defRPr sz="1800">
                <a:latin typeface="Poppins"/>
                <a:ea typeface="Poppins"/>
                <a:cs typeface="Poppins"/>
                <a:sym typeface="Poppins"/>
              </a:defRPr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Char char="●"/>
              <a:defRPr sz="1800">
                <a:latin typeface="Poppins"/>
                <a:ea typeface="Poppins"/>
                <a:cs typeface="Poppins"/>
                <a:sym typeface="Poppins"/>
              </a:defRPr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Char char="○"/>
              <a:defRPr sz="1800">
                <a:latin typeface="Poppins"/>
                <a:ea typeface="Poppins"/>
                <a:cs typeface="Poppins"/>
                <a:sym typeface="Poppins"/>
              </a:defRPr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Char char="■"/>
              <a:defRPr sz="18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242" name="Google Shape;242;p30"/>
          <p:cNvSpPr txBox="1"/>
          <p:nvPr>
            <p:ph idx="7" type="subTitle"/>
          </p:nvPr>
        </p:nvSpPr>
        <p:spPr>
          <a:xfrm>
            <a:off x="9698200" y="7519800"/>
            <a:ext cx="7603800" cy="535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62FF"/>
              </a:buClr>
              <a:buSzPts val="1800"/>
              <a:buFont typeface="Poppins"/>
              <a:buAutoNum type="arabicPeriod"/>
              <a:defRPr b="1">
                <a:solidFill>
                  <a:srgbClr val="0062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AutoNum type="alphaLcPeriod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AutoNum type="romanLcPeriod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AutoNum type="alphaLcPeriod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AutoNum type="romanLcPeriod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AutoNum type="alphaLcPeriod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AutoNum type="romanLcPeriod"/>
              <a:defRPr/>
            </a:lvl9pPr>
          </a:lstStyle>
          <a:p/>
        </p:txBody>
      </p:sp>
      <p:sp>
        <p:nvSpPr>
          <p:cNvPr id="243" name="Google Shape;243;p30"/>
          <p:cNvSpPr txBox="1"/>
          <p:nvPr>
            <p:ph idx="8" type="body"/>
          </p:nvPr>
        </p:nvSpPr>
        <p:spPr>
          <a:xfrm>
            <a:off x="9572250" y="8070800"/>
            <a:ext cx="7729200" cy="12126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Char char="●"/>
              <a:defRPr sz="1800">
                <a:latin typeface="Poppins"/>
                <a:ea typeface="Poppins"/>
                <a:cs typeface="Poppins"/>
                <a:sym typeface="Poppins"/>
              </a:defRPr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Char char="○"/>
              <a:defRPr sz="1800">
                <a:latin typeface="Poppins"/>
                <a:ea typeface="Poppins"/>
                <a:cs typeface="Poppins"/>
                <a:sym typeface="Poppins"/>
              </a:defRPr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Char char="■"/>
              <a:defRPr sz="1800">
                <a:latin typeface="Poppins"/>
                <a:ea typeface="Poppins"/>
                <a:cs typeface="Poppins"/>
                <a:sym typeface="Poppins"/>
              </a:defRPr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Char char="●"/>
              <a:defRPr sz="1800">
                <a:latin typeface="Poppins"/>
                <a:ea typeface="Poppins"/>
                <a:cs typeface="Poppins"/>
                <a:sym typeface="Poppins"/>
              </a:defRPr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Char char="○"/>
              <a:defRPr sz="1800">
                <a:latin typeface="Poppins"/>
                <a:ea typeface="Poppins"/>
                <a:cs typeface="Poppins"/>
                <a:sym typeface="Poppins"/>
              </a:defRPr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Char char="■"/>
              <a:defRPr sz="1800">
                <a:latin typeface="Poppins"/>
                <a:ea typeface="Poppins"/>
                <a:cs typeface="Poppins"/>
                <a:sym typeface="Poppins"/>
              </a:defRPr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Char char="●"/>
              <a:defRPr sz="1800">
                <a:latin typeface="Poppins"/>
                <a:ea typeface="Poppins"/>
                <a:cs typeface="Poppins"/>
                <a:sym typeface="Poppins"/>
              </a:defRPr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Char char="○"/>
              <a:defRPr sz="1800">
                <a:latin typeface="Poppins"/>
                <a:ea typeface="Poppins"/>
                <a:cs typeface="Poppins"/>
                <a:sym typeface="Poppins"/>
              </a:defRPr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Char char="■"/>
              <a:defRPr sz="18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244" name="Google Shape;244;p30"/>
          <p:cNvSpPr txBox="1"/>
          <p:nvPr>
            <p:ph type="title"/>
          </p:nvPr>
        </p:nvSpPr>
        <p:spPr>
          <a:xfrm>
            <a:off x="735950" y="629600"/>
            <a:ext cx="8124000" cy="2856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  <p:pic>
        <p:nvPicPr>
          <p:cNvPr id="245" name="Google Shape;245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35950" y="9810199"/>
            <a:ext cx="1965701" cy="18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+Bullet_2">
  <p:cSld name="ONE_COLUMN_TEXT_1">
    <p:bg>
      <p:bgPr>
        <a:solidFill>
          <a:srgbClr val="0062FF"/>
        </a:solidFill>
      </p:bgPr>
    </p:bg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1"/>
          <p:cNvSpPr txBox="1"/>
          <p:nvPr>
            <p:ph type="title"/>
          </p:nvPr>
        </p:nvSpPr>
        <p:spPr>
          <a:xfrm>
            <a:off x="735950" y="629600"/>
            <a:ext cx="8124000" cy="2856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  <p:sp>
        <p:nvSpPr>
          <p:cNvPr id="248" name="Google Shape;248;p31"/>
          <p:cNvSpPr txBox="1"/>
          <p:nvPr>
            <p:ph idx="1" type="subTitle"/>
          </p:nvPr>
        </p:nvSpPr>
        <p:spPr>
          <a:xfrm>
            <a:off x="9698200" y="928900"/>
            <a:ext cx="7603800" cy="535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AutoNum type="arabicPeriod"/>
              <a:defRPr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AutoNum type="alphaLcPeriod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AutoNum type="romanLcPeriod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AutoNum type="alphaLcPeriod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AutoNum type="romanLcPeriod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AutoNum type="alphaLcPeriod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AutoNum type="romanLcPeriod"/>
              <a:defRPr/>
            </a:lvl9pPr>
          </a:lstStyle>
          <a:p/>
        </p:txBody>
      </p:sp>
      <p:sp>
        <p:nvSpPr>
          <p:cNvPr id="249" name="Google Shape;249;p31"/>
          <p:cNvSpPr txBox="1"/>
          <p:nvPr>
            <p:ph idx="2" type="body"/>
          </p:nvPr>
        </p:nvSpPr>
        <p:spPr>
          <a:xfrm>
            <a:off x="9572250" y="1479900"/>
            <a:ext cx="7729200" cy="12126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250" name="Google Shape;250;p31"/>
          <p:cNvSpPr txBox="1"/>
          <p:nvPr>
            <p:ph idx="3" type="subTitle"/>
          </p:nvPr>
        </p:nvSpPr>
        <p:spPr>
          <a:xfrm>
            <a:off x="9698200" y="2991300"/>
            <a:ext cx="7603800" cy="535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AutoNum type="arabicPeriod"/>
              <a:defRPr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lphaLcPeriod"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romanLcPeriod"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lphaLcPeriod"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romanLcPeriod"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lphaLcPeriod"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romanLcPeriod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51" name="Google Shape;251;p31"/>
          <p:cNvSpPr txBox="1"/>
          <p:nvPr>
            <p:ph idx="4" type="body"/>
          </p:nvPr>
        </p:nvSpPr>
        <p:spPr>
          <a:xfrm>
            <a:off x="9572250" y="3542300"/>
            <a:ext cx="7729200" cy="12126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252" name="Google Shape;252;p31"/>
          <p:cNvSpPr txBox="1"/>
          <p:nvPr>
            <p:ph idx="5" type="subTitle"/>
          </p:nvPr>
        </p:nvSpPr>
        <p:spPr>
          <a:xfrm>
            <a:off x="9698200" y="5176600"/>
            <a:ext cx="7603800" cy="535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AutoNum type="arabicPeriod"/>
              <a:defRPr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lphaLcPeriod"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romanLcPeriod"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lphaLcPeriod"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romanLcPeriod"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lphaLcPeriod"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romanLcPeriod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53" name="Google Shape;253;p31"/>
          <p:cNvSpPr txBox="1"/>
          <p:nvPr>
            <p:ph idx="6" type="body"/>
          </p:nvPr>
        </p:nvSpPr>
        <p:spPr>
          <a:xfrm>
            <a:off x="9572250" y="5727600"/>
            <a:ext cx="7729200" cy="12126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254" name="Google Shape;254;p31"/>
          <p:cNvSpPr txBox="1"/>
          <p:nvPr>
            <p:ph idx="7" type="subTitle"/>
          </p:nvPr>
        </p:nvSpPr>
        <p:spPr>
          <a:xfrm>
            <a:off x="9698200" y="7519800"/>
            <a:ext cx="7603800" cy="535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AutoNum type="arabicPeriod"/>
              <a:defRPr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lphaLcPeriod"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romanLcPeriod"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lphaLcPeriod"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romanLcPeriod"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lphaLcPeriod"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romanLcPeriod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55" name="Google Shape;255;p31"/>
          <p:cNvSpPr txBox="1"/>
          <p:nvPr>
            <p:ph idx="8" type="body"/>
          </p:nvPr>
        </p:nvSpPr>
        <p:spPr>
          <a:xfrm>
            <a:off x="9572250" y="8070800"/>
            <a:ext cx="7729200" cy="12126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256" name="Google Shape;256;p31"/>
          <p:cNvSpPr/>
          <p:nvPr/>
        </p:nvSpPr>
        <p:spPr>
          <a:xfrm>
            <a:off x="17301300" y="9283400"/>
            <a:ext cx="987000" cy="1003800"/>
          </a:xfrm>
          <a:prstGeom prst="rect">
            <a:avLst/>
          </a:prstGeom>
          <a:solidFill>
            <a:srgbClr val="0062FF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Google Shape;257;p31"/>
          <p:cNvSpPr txBox="1"/>
          <p:nvPr/>
        </p:nvSpPr>
        <p:spPr>
          <a:xfrm>
            <a:off x="17301800" y="9283400"/>
            <a:ext cx="987000" cy="1003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000">
                <a:solidFill>
                  <a:srgbClr val="0062FF"/>
                </a:solidFill>
                <a:latin typeface="Poppins"/>
                <a:ea typeface="Poppins"/>
                <a:cs typeface="Poppins"/>
                <a:sym typeface="Poppins"/>
              </a:rPr>
              <a:t>_</a:t>
            </a:r>
            <a:fld id="{00000000-1234-1234-1234-123412341234}" type="slidenum">
              <a:rPr b="1" lang="fr-FR" sz="2000">
                <a:solidFill>
                  <a:srgbClr val="0062FF"/>
                </a:solidFill>
                <a:latin typeface="Poppins"/>
                <a:ea typeface="Poppins"/>
                <a:cs typeface="Poppins"/>
                <a:sym typeface="Poppins"/>
              </a:rPr>
              <a:t>‹#›</a:t>
            </a:fld>
            <a:endParaRPr b="1" sz="1800">
              <a:solidFill>
                <a:srgbClr val="0062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58" name="Google Shape;258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35950" y="9810199"/>
            <a:ext cx="1965701" cy="18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2">
  <p:cSld name="BLANK 2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+Bullet_3">
  <p:cSld name="ONE_COLUMN_TEXT_1_1">
    <p:bg>
      <p:bgPr>
        <a:solidFill>
          <a:srgbClr val="000000"/>
        </a:solidFill>
      </p:bgPr>
    </p:bg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2"/>
          <p:cNvSpPr txBox="1"/>
          <p:nvPr>
            <p:ph type="title"/>
          </p:nvPr>
        </p:nvSpPr>
        <p:spPr>
          <a:xfrm>
            <a:off x="735950" y="629600"/>
            <a:ext cx="8124000" cy="2856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  <p:sp>
        <p:nvSpPr>
          <p:cNvPr id="261" name="Google Shape;261;p32"/>
          <p:cNvSpPr txBox="1"/>
          <p:nvPr>
            <p:ph idx="1" type="subTitle"/>
          </p:nvPr>
        </p:nvSpPr>
        <p:spPr>
          <a:xfrm>
            <a:off x="9698200" y="928900"/>
            <a:ext cx="7603800" cy="535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AutoNum type="arabicPeriod"/>
              <a:defRPr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AutoNum type="alphaLcPeriod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AutoNum type="romanLcPeriod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AutoNum type="alphaLcPeriod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AutoNum type="romanLcPeriod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AutoNum type="alphaLcPeriod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AutoNum type="romanLcPeriod"/>
              <a:defRPr/>
            </a:lvl9pPr>
          </a:lstStyle>
          <a:p/>
        </p:txBody>
      </p:sp>
      <p:sp>
        <p:nvSpPr>
          <p:cNvPr id="262" name="Google Shape;262;p32"/>
          <p:cNvSpPr txBox="1"/>
          <p:nvPr>
            <p:ph idx="2" type="body"/>
          </p:nvPr>
        </p:nvSpPr>
        <p:spPr>
          <a:xfrm>
            <a:off x="9572250" y="1479900"/>
            <a:ext cx="7729200" cy="12126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263" name="Google Shape;263;p32"/>
          <p:cNvSpPr txBox="1"/>
          <p:nvPr>
            <p:ph idx="3" type="subTitle"/>
          </p:nvPr>
        </p:nvSpPr>
        <p:spPr>
          <a:xfrm>
            <a:off x="9698200" y="2991300"/>
            <a:ext cx="7603800" cy="535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AutoNum type="arabicPeriod"/>
              <a:defRPr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lphaLcPeriod"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romanLcPeriod"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lphaLcPeriod"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romanLcPeriod"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lphaLcPeriod"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romanLcPeriod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64" name="Google Shape;264;p32"/>
          <p:cNvSpPr txBox="1"/>
          <p:nvPr>
            <p:ph idx="4" type="body"/>
          </p:nvPr>
        </p:nvSpPr>
        <p:spPr>
          <a:xfrm>
            <a:off x="9572250" y="3542300"/>
            <a:ext cx="7729200" cy="12126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265" name="Google Shape;265;p32"/>
          <p:cNvSpPr txBox="1"/>
          <p:nvPr>
            <p:ph idx="5" type="subTitle"/>
          </p:nvPr>
        </p:nvSpPr>
        <p:spPr>
          <a:xfrm>
            <a:off x="9698200" y="5176600"/>
            <a:ext cx="7603800" cy="535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AutoNum type="arabicPeriod"/>
              <a:defRPr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lphaLcPeriod"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romanLcPeriod"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lphaLcPeriod"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romanLcPeriod"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lphaLcPeriod"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romanLcPeriod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66" name="Google Shape;266;p32"/>
          <p:cNvSpPr txBox="1"/>
          <p:nvPr>
            <p:ph idx="6" type="body"/>
          </p:nvPr>
        </p:nvSpPr>
        <p:spPr>
          <a:xfrm>
            <a:off x="9572250" y="5727600"/>
            <a:ext cx="7729200" cy="12126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267" name="Google Shape;267;p32"/>
          <p:cNvSpPr txBox="1"/>
          <p:nvPr>
            <p:ph idx="7" type="subTitle"/>
          </p:nvPr>
        </p:nvSpPr>
        <p:spPr>
          <a:xfrm>
            <a:off x="9698200" y="7519800"/>
            <a:ext cx="7603800" cy="535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AutoNum type="arabicPeriod"/>
              <a:defRPr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lphaLcPeriod"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romanLcPeriod"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lphaLcPeriod"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romanLcPeriod"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lphaLcPeriod"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romanLcPeriod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68" name="Google Shape;268;p32"/>
          <p:cNvSpPr txBox="1"/>
          <p:nvPr>
            <p:ph idx="8" type="body"/>
          </p:nvPr>
        </p:nvSpPr>
        <p:spPr>
          <a:xfrm>
            <a:off x="9572250" y="8070800"/>
            <a:ext cx="7729200" cy="12126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269" name="Google Shape;269;p32"/>
          <p:cNvSpPr/>
          <p:nvPr/>
        </p:nvSpPr>
        <p:spPr>
          <a:xfrm>
            <a:off x="17301300" y="9283400"/>
            <a:ext cx="987000" cy="1003800"/>
          </a:xfrm>
          <a:prstGeom prst="rect">
            <a:avLst/>
          </a:prstGeom>
          <a:solidFill>
            <a:srgbClr val="0062FF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0" name="Google Shape;270;p32"/>
          <p:cNvSpPr txBox="1"/>
          <p:nvPr/>
        </p:nvSpPr>
        <p:spPr>
          <a:xfrm>
            <a:off x="17301800" y="9283400"/>
            <a:ext cx="987000" cy="1003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000">
                <a:solidFill>
                  <a:srgbClr val="0062FF"/>
                </a:solidFill>
                <a:latin typeface="Poppins"/>
                <a:ea typeface="Poppins"/>
                <a:cs typeface="Poppins"/>
                <a:sym typeface="Poppins"/>
              </a:rPr>
              <a:t>_</a:t>
            </a:r>
            <a:fld id="{00000000-1234-1234-1234-123412341234}" type="slidenum">
              <a:rPr b="1" lang="fr-FR" sz="2000">
                <a:solidFill>
                  <a:srgbClr val="0062FF"/>
                </a:solidFill>
                <a:latin typeface="Poppins"/>
                <a:ea typeface="Poppins"/>
                <a:cs typeface="Poppins"/>
                <a:sym typeface="Poppins"/>
              </a:rPr>
              <a:t>‹#›</a:t>
            </a:fld>
            <a:endParaRPr b="1" sz="1800">
              <a:solidFill>
                <a:srgbClr val="0062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71" name="Google Shape;271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35950" y="9810199"/>
            <a:ext cx="1965701" cy="18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e+Photo_1">
  <p:cSld name="MAIN_POINT">
    <p:bg>
      <p:bgPr>
        <a:solidFill>
          <a:schemeClr val="dk1"/>
        </a:solidFill>
      </p:bgPr>
    </p:bg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Google Shape;273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35950" y="9810199"/>
            <a:ext cx="1965701" cy="185250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33"/>
          <p:cNvSpPr txBox="1"/>
          <p:nvPr>
            <p:ph type="title"/>
          </p:nvPr>
        </p:nvSpPr>
        <p:spPr>
          <a:xfrm>
            <a:off x="735950" y="629750"/>
            <a:ext cx="7950600" cy="29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62FF"/>
              </a:buClr>
              <a:buSzPts val="6400"/>
              <a:buNone/>
              <a:defRPr>
                <a:solidFill>
                  <a:srgbClr val="0062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  <p:sp>
        <p:nvSpPr>
          <p:cNvPr id="275" name="Google Shape;275;p33"/>
          <p:cNvSpPr txBox="1"/>
          <p:nvPr>
            <p:ph idx="1" type="subTitle"/>
          </p:nvPr>
        </p:nvSpPr>
        <p:spPr>
          <a:xfrm>
            <a:off x="802950" y="4140600"/>
            <a:ext cx="7761600" cy="1003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62FF"/>
              </a:buClr>
              <a:buSzPts val="2600"/>
              <a:buFont typeface="Poppins"/>
              <a:buNone/>
              <a:defRPr b="1" sz="2600">
                <a:solidFill>
                  <a:srgbClr val="0062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276" name="Google Shape;276;p33"/>
          <p:cNvSpPr txBox="1"/>
          <p:nvPr>
            <p:ph idx="2" type="body"/>
          </p:nvPr>
        </p:nvSpPr>
        <p:spPr>
          <a:xfrm>
            <a:off x="802950" y="5494600"/>
            <a:ext cx="7950600" cy="378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Char char="●"/>
              <a:defRPr sz="1800">
                <a:latin typeface="Poppins"/>
                <a:ea typeface="Poppins"/>
                <a:cs typeface="Poppins"/>
                <a:sym typeface="Poppins"/>
              </a:defRPr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Char char="○"/>
              <a:defRPr sz="1800">
                <a:latin typeface="Poppins"/>
                <a:ea typeface="Poppins"/>
                <a:cs typeface="Poppins"/>
                <a:sym typeface="Poppins"/>
              </a:defRPr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Char char="■"/>
              <a:defRPr sz="1800">
                <a:latin typeface="Poppins"/>
                <a:ea typeface="Poppins"/>
                <a:cs typeface="Poppins"/>
                <a:sym typeface="Poppins"/>
              </a:defRPr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Char char="●"/>
              <a:defRPr sz="1800">
                <a:latin typeface="Poppins"/>
                <a:ea typeface="Poppins"/>
                <a:cs typeface="Poppins"/>
                <a:sym typeface="Poppins"/>
              </a:defRPr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Char char="○"/>
              <a:defRPr sz="1800">
                <a:latin typeface="Poppins"/>
                <a:ea typeface="Poppins"/>
                <a:cs typeface="Poppins"/>
                <a:sym typeface="Poppins"/>
              </a:defRPr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Char char="■"/>
              <a:defRPr sz="1800">
                <a:latin typeface="Poppins"/>
                <a:ea typeface="Poppins"/>
                <a:cs typeface="Poppins"/>
                <a:sym typeface="Poppins"/>
              </a:defRPr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Char char="●"/>
              <a:defRPr sz="1800">
                <a:latin typeface="Poppins"/>
                <a:ea typeface="Poppins"/>
                <a:cs typeface="Poppins"/>
                <a:sym typeface="Poppins"/>
              </a:defRPr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Char char="○"/>
              <a:defRPr sz="1800">
                <a:latin typeface="Poppins"/>
                <a:ea typeface="Poppins"/>
                <a:cs typeface="Poppins"/>
                <a:sym typeface="Poppins"/>
              </a:defRPr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Char char="■"/>
              <a:defRPr sz="18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277" name="Google Shape;277;p33"/>
          <p:cNvSpPr/>
          <p:nvPr/>
        </p:nvSpPr>
        <p:spPr>
          <a:xfrm>
            <a:off x="17301300" y="9283400"/>
            <a:ext cx="987000" cy="1003800"/>
          </a:xfrm>
          <a:prstGeom prst="rect">
            <a:avLst/>
          </a:prstGeom>
          <a:solidFill>
            <a:srgbClr val="0062FF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8" name="Google Shape;278;p33"/>
          <p:cNvSpPr txBox="1"/>
          <p:nvPr/>
        </p:nvSpPr>
        <p:spPr>
          <a:xfrm>
            <a:off x="17301800" y="9283400"/>
            <a:ext cx="987000" cy="1003800"/>
          </a:xfrm>
          <a:prstGeom prst="rect">
            <a:avLst/>
          </a:prstGeom>
          <a:solidFill>
            <a:srgbClr val="0362FF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_</a:t>
            </a:r>
            <a:fld id="{00000000-1234-1234-1234-123412341234}" type="slidenum">
              <a:rPr b="1" lang="fr-FR" sz="2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‹#›</a:t>
            </a:fld>
            <a:endParaRPr b="1"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e+Photo_2">
  <p:cSld name="MAIN_POINT_1">
    <p:bg>
      <p:bgPr>
        <a:solidFill>
          <a:srgbClr val="000000"/>
        </a:solidFill>
      </p:bgPr>
    </p:bg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4"/>
          <p:cNvSpPr txBox="1"/>
          <p:nvPr>
            <p:ph type="title"/>
          </p:nvPr>
        </p:nvSpPr>
        <p:spPr>
          <a:xfrm>
            <a:off x="735950" y="629750"/>
            <a:ext cx="7950600" cy="29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  <p:sp>
        <p:nvSpPr>
          <p:cNvPr id="281" name="Google Shape;281;p34"/>
          <p:cNvSpPr txBox="1"/>
          <p:nvPr>
            <p:ph idx="1" type="subTitle"/>
          </p:nvPr>
        </p:nvSpPr>
        <p:spPr>
          <a:xfrm>
            <a:off x="802950" y="4140600"/>
            <a:ext cx="7761600" cy="1003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Poppins"/>
              <a:buNone/>
              <a:defRPr b="1" sz="2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282" name="Google Shape;282;p34"/>
          <p:cNvSpPr txBox="1"/>
          <p:nvPr>
            <p:ph idx="2" type="body"/>
          </p:nvPr>
        </p:nvSpPr>
        <p:spPr>
          <a:xfrm>
            <a:off x="802950" y="5494600"/>
            <a:ext cx="7950600" cy="378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pic>
        <p:nvPicPr>
          <p:cNvPr id="283" name="Google Shape;283;p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35950" y="9810199"/>
            <a:ext cx="1965701" cy="185250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34"/>
          <p:cNvSpPr/>
          <p:nvPr/>
        </p:nvSpPr>
        <p:spPr>
          <a:xfrm>
            <a:off x="17301300" y="9283400"/>
            <a:ext cx="987000" cy="1003800"/>
          </a:xfrm>
          <a:prstGeom prst="rect">
            <a:avLst/>
          </a:prstGeom>
          <a:solidFill>
            <a:srgbClr val="0062FF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" name="Google Shape;285;p34"/>
          <p:cNvSpPr txBox="1"/>
          <p:nvPr/>
        </p:nvSpPr>
        <p:spPr>
          <a:xfrm>
            <a:off x="17301800" y="9283400"/>
            <a:ext cx="987000" cy="1003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000">
                <a:solidFill>
                  <a:srgbClr val="0062FF"/>
                </a:solidFill>
                <a:latin typeface="Poppins"/>
                <a:ea typeface="Poppins"/>
                <a:cs typeface="Poppins"/>
                <a:sym typeface="Poppins"/>
              </a:rPr>
              <a:t>_</a:t>
            </a:r>
            <a:fld id="{00000000-1234-1234-1234-123412341234}" type="slidenum">
              <a:rPr b="1" lang="fr-FR" sz="2000">
                <a:solidFill>
                  <a:srgbClr val="0062FF"/>
                </a:solidFill>
                <a:latin typeface="Poppins"/>
                <a:ea typeface="Poppins"/>
                <a:cs typeface="Poppins"/>
                <a:sym typeface="Poppins"/>
              </a:rPr>
              <a:t>‹#›</a:t>
            </a:fld>
            <a:endParaRPr b="1" sz="1800">
              <a:solidFill>
                <a:srgbClr val="0062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e+Photo_2">
  <p:cSld name="MAIN_POINT_1_1">
    <p:bg>
      <p:bgPr>
        <a:solidFill>
          <a:srgbClr val="0062FF"/>
        </a:solidFill>
      </p:bgPr>
    </p:bg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5"/>
          <p:cNvSpPr txBox="1"/>
          <p:nvPr>
            <p:ph type="title"/>
          </p:nvPr>
        </p:nvSpPr>
        <p:spPr>
          <a:xfrm>
            <a:off x="735950" y="629750"/>
            <a:ext cx="7950600" cy="29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  <p:sp>
        <p:nvSpPr>
          <p:cNvPr id="288" name="Google Shape;288;p35"/>
          <p:cNvSpPr txBox="1"/>
          <p:nvPr>
            <p:ph idx="1" type="subTitle"/>
          </p:nvPr>
        </p:nvSpPr>
        <p:spPr>
          <a:xfrm>
            <a:off x="802950" y="4140600"/>
            <a:ext cx="7761600" cy="1003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Poppins"/>
              <a:buNone/>
              <a:defRPr b="1" sz="2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289" name="Google Shape;289;p35"/>
          <p:cNvSpPr txBox="1"/>
          <p:nvPr>
            <p:ph idx="2" type="body"/>
          </p:nvPr>
        </p:nvSpPr>
        <p:spPr>
          <a:xfrm>
            <a:off x="802950" y="5494600"/>
            <a:ext cx="7950600" cy="378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■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pic>
        <p:nvPicPr>
          <p:cNvPr id="290" name="Google Shape;290;p3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35950" y="9810199"/>
            <a:ext cx="1965701" cy="185250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35"/>
          <p:cNvSpPr/>
          <p:nvPr/>
        </p:nvSpPr>
        <p:spPr>
          <a:xfrm>
            <a:off x="17301300" y="9283400"/>
            <a:ext cx="987000" cy="1003800"/>
          </a:xfrm>
          <a:prstGeom prst="rect">
            <a:avLst/>
          </a:prstGeom>
          <a:solidFill>
            <a:srgbClr val="0062FF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2" name="Google Shape;292;p35"/>
          <p:cNvSpPr txBox="1"/>
          <p:nvPr/>
        </p:nvSpPr>
        <p:spPr>
          <a:xfrm>
            <a:off x="17301800" y="9283400"/>
            <a:ext cx="987000" cy="1003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000">
                <a:solidFill>
                  <a:srgbClr val="0062FF"/>
                </a:solidFill>
                <a:latin typeface="Poppins"/>
                <a:ea typeface="Poppins"/>
                <a:cs typeface="Poppins"/>
                <a:sym typeface="Poppins"/>
              </a:rPr>
              <a:t>_</a:t>
            </a:r>
            <a:fld id="{00000000-1234-1234-1234-123412341234}" type="slidenum">
              <a:rPr b="1" lang="fr-FR" sz="2000">
                <a:solidFill>
                  <a:srgbClr val="0062FF"/>
                </a:solidFill>
                <a:latin typeface="Poppins"/>
                <a:ea typeface="Poppins"/>
                <a:cs typeface="Poppins"/>
                <a:sym typeface="Poppins"/>
              </a:rPr>
              <a:t>‹#›</a:t>
            </a:fld>
            <a:endParaRPr b="1" sz="1800">
              <a:solidFill>
                <a:srgbClr val="0062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_Colonnes_1">
  <p:cSld name="SECTION_TITLE_AND_DESCRIPTION">
    <p:bg>
      <p:bgPr>
        <a:solidFill>
          <a:schemeClr val="dk1"/>
        </a:solidFill>
      </p:bgPr>
    </p:bg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3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35950" y="9810199"/>
            <a:ext cx="1965701" cy="185250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36"/>
          <p:cNvSpPr/>
          <p:nvPr/>
        </p:nvSpPr>
        <p:spPr>
          <a:xfrm>
            <a:off x="17301300" y="9283400"/>
            <a:ext cx="987000" cy="1003800"/>
          </a:xfrm>
          <a:prstGeom prst="rect">
            <a:avLst/>
          </a:prstGeom>
          <a:solidFill>
            <a:srgbClr val="0062FF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6" name="Google Shape;296;p36"/>
          <p:cNvSpPr txBox="1"/>
          <p:nvPr/>
        </p:nvSpPr>
        <p:spPr>
          <a:xfrm>
            <a:off x="17301800" y="9283400"/>
            <a:ext cx="987000" cy="100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_</a:t>
            </a:r>
            <a:fld id="{00000000-1234-1234-1234-123412341234}" type="slidenum">
              <a:rPr b="1" lang="fr-FR" sz="2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‹#›</a:t>
            </a:fld>
            <a:endParaRPr b="1"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97" name="Google Shape;297;p36"/>
          <p:cNvSpPr txBox="1"/>
          <p:nvPr>
            <p:ph type="title"/>
          </p:nvPr>
        </p:nvSpPr>
        <p:spPr>
          <a:xfrm>
            <a:off x="735950" y="614000"/>
            <a:ext cx="10938600" cy="1999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62FF"/>
              </a:buClr>
              <a:buSzPts val="6400"/>
              <a:buNone/>
              <a:defRPr>
                <a:solidFill>
                  <a:srgbClr val="0062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  <p:sp>
        <p:nvSpPr>
          <p:cNvPr id="298" name="Google Shape;298;p36"/>
          <p:cNvSpPr txBox="1"/>
          <p:nvPr>
            <p:ph idx="1" type="subTitle"/>
          </p:nvPr>
        </p:nvSpPr>
        <p:spPr>
          <a:xfrm>
            <a:off x="834400" y="3148750"/>
            <a:ext cx="10469400" cy="771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62FF"/>
              </a:buClr>
              <a:buSzPts val="2600"/>
              <a:buFont typeface="Poppins"/>
              <a:buNone/>
              <a:defRPr b="1" sz="2600">
                <a:solidFill>
                  <a:srgbClr val="0062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299" name="Google Shape;299;p36"/>
          <p:cNvSpPr txBox="1"/>
          <p:nvPr>
            <p:ph idx="2" type="body"/>
          </p:nvPr>
        </p:nvSpPr>
        <p:spPr>
          <a:xfrm>
            <a:off x="834400" y="4455500"/>
            <a:ext cx="3684000" cy="324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b="1"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0" name="Google Shape;300;p36"/>
          <p:cNvSpPr txBox="1"/>
          <p:nvPr>
            <p:ph idx="3" type="body"/>
          </p:nvPr>
        </p:nvSpPr>
        <p:spPr>
          <a:xfrm>
            <a:off x="5095533" y="4455500"/>
            <a:ext cx="3684000" cy="324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b="1"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1" name="Google Shape;301;p36"/>
          <p:cNvSpPr txBox="1"/>
          <p:nvPr>
            <p:ph idx="4" type="body"/>
          </p:nvPr>
        </p:nvSpPr>
        <p:spPr>
          <a:xfrm>
            <a:off x="9356667" y="4455500"/>
            <a:ext cx="3684000" cy="324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b="1"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2" name="Google Shape;302;p36"/>
          <p:cNvSpPr txBox="1"/>
          <p:nvPr>
            <p:ph idx="5" type="body"/>
          </p:nvPr>
        </p:nvSpPr>
        <p:spPr>
          <a:xfrm>
            <a:off x="13617800" y="4455500"/>
            <a:ext cx="3684000" cy="324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b="1"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_Colonnes_2">
  <p:cSld name="SECTION_TITLE_AND_DESCRIPTION_1">
    <p:bg>
      <p:bgPr>
        <a:solidFill>
          <a:srgbClr val="0062FF"/>
        </a:solidFill>
      </p:bgPr>
    </p:bg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37"/>
          <p:cNvSpPr txBox="1"/>
          <p:nvPr>
            <p:ph type="title"/>
          </p:nvPr>
        </p:nvSpPr>
        <p:spPr>
          <a:xfrm>
            <a:off x="735950" y="614000"/>
            <a:ext cx="10938600" cy="1999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  <p:sp>
        <p:nvSpPr>
          <p:cNvPr id="305" name="Google Shape;305;p37"/>
          <p:cNvSpPr txBox="1"/>
          <p:nvPr>
            <p:ph idx="1" type="subTitle"/>
          </p:nvPr>
        </p:nvSpPr>
        <p:spPr>
          <a:xfrm>
            <a:off x="834400" y="3148750"/>
            <a:ext cx="10469400" cy="771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Poppins"/>
              <a:buNone/>
              <a:defRPr b="1" sz="2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06" name="Google Shape;306;p37"/>
          <p:cNvSpPr txBox="1"/>
          <p:nvPr>
            <p:ph idx="2" type="body"/>
          </p:nvPr>
        </p:nvSpPr>
        <p:spPr>
          <a:xfrm>
            <a:off x="834400" y="4455500"/>
            <a:ext cx="3684000" cy="324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b="1" sz="1800">
                <a:solidFill>
                  <a:schemeClr val="dk1"/>
                </a:solidFill>
              </a:defRPr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07" name="Google Shape;307;p37"/>
          <p:cNvSpPr txBox="1"/>
          <p:nvPr>
            <p:ph idx="3" type="body"/>
          </p:nvPr>
        </p:nvSpPr>
        <p:spPr>
          <a:xfrm>
            <a:off x="5095533" y="4455500"/>
            <a:ext cx="3684000" cy="324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b="1" sz="1800">
                <a:solidFill>
                  <a:schemeClr val="dk1"/>
                </a:solidFill>
              </a:defRPr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08" name="Google Shape;308;p37"/>
          <p:cNvSpPr txBox="1"/>
          <p:nvPr>
            <p:ph idx="4" type="body"/>
          </p:nvPr>
        </p:nvSpPr>
        <p:spPr>
          <a:xfrm>
            <a:off x="9356667" y="4455500"/>
            <a:ext cx="3684000" cy="324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b="1" sz="1800">
                <a:solidFill>
                  <a:schemeClr val="dk1"/>
                </a:solidFill>
              </a:defRPr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09" name="Google Shape;309;p37"/>
          <p:cNvSpPr txBox="1"/>
          <p:nvPr>
            <p:ph idx="5" type="body"/>
          </p:nvPr>
        </p:nvSpPr>
        <p:spPr>
          <a:xfrm>
            <a:off x="13617800" y="4455500"/>
            <a:ext cx="3684000" cy="324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b="1" sz="1800">
                <a:solidFill>
                  <a:schemeClr val="dk1"/>
                </a:solidFill>
              </a:defRPr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id="310" name="Google Shape;310;p3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35950" y="9810199"/>
            <a:ext cx="1965701" cy="185250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37"/>
          <p:cNvSpPr/>
          <p:nvPr/>
        </p:nvSpPr>
        <p:spPr>
          <a:xfrm>
            <a:off x="17301300" y="9283400"/>
            <a:ext cx="987000" cy="1003800"/>
          </a:xfrm>
          <a:prstGeom prst="rect">
            <a:avLst/>
          </a:prstGeom>
          <a:solidFill>
            <a:srgbClr val="0062FF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2" name="Google Shape;312;p37"/>
          <p:cNvSpPr txBox="1"/>
          <p:nvPr/>
        </p:nvSpPr>
        <p:spPr>
          <a:xfrm>
            <a:off x="17301800" y="9283400"/>
            <a:ext cx="987000" cy="1003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000">
                <a:solidFill>
                  <a:srgbClr val="0062FF"/>
                </a:solidFill>
                <a:latin typeface="Poppins"/>
                <a:ea typeface="Poppins"/>
                <a:cs typeface="Poppins"/>
                <a:sym typeface="Poppins"/>
              </a:rPr>
              <a:t>_</a:t>
            </a:r>
            <a:fld id="{00000000-1234-1234-1234-123412341234}" type="slidenum">
              <a:rPr b="1" lang="fr-FR" sz="2000">
                <a:solidFill>
                  <a:srgbClr val="0062FF"/>
                </a:solidFill>
                <a:latin typeface="Poppins"/>
                <a:ea typeface="Poppins"/>
                <a:cs typeface="Poppins"/>
                <a:sym typeface="Poppins"/>
              </a:rPr>
              <a:t>‹#›</a:t>
            </a:fld>
            <a:endParaRPr b="1" sz="1800">
              <a:solidFill>
                <a:srgbClr val="0062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_Colonnes_3">
  <p:cSld name="SECTION_TITLE_AND_DESCRIPTION_1_1">
    <p:bg>
      <p:bgPr>
        <a:solidFill>
          <a:srgbClr val="000000"/>
        </a:solidFill>
      </p:bgPr>
    </p:bg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8"/>
          <p:cNvSpPr txBox="1"/>
          <p:nvPr>
            <p:ph type="title"/>
          </p:nvPr>
        </p:nvSpPr>
        <p:spPr>
          <a:xfrm>
            <a:off x="735950" y="614000"/>
            <a:ext cx="10938600" cy="1999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  <p:sp>
        <p:nvSpPr>
          <p:cNvPr id="315" name="Google Shape;315;p38"/>
          <p:cNvSpPr txBox="1"/>
          <p:nvPr>
            <p:ph idx="1" type="subTitle"/>
          </p:nvPr>
        </p:nvSpPr>
        <p:spPr>
          <a:xfrm>
            <a:off x="834400" y="3148750"/>
            <a:ext cx="10469400" cy="771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Poppins"/>
              <a:buNone/>
              <a:defRPr b="1" sz="2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16" name="Google Shape;316;p38"/>
          <p:cNvSpPr txBox="1"/>
          <p:nvPr>
            <p:ph idx="2" type="body"/>
          </p:nvPr>
        </p:nvSpPr>
        <p:spPr>
          <a:xfrm>
            <a:off x="834400" y="4455500"/>
            <a:ext cx="3684000" cy="324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b="1" sz="1800">
                <a:solidFill>
                  <a:schemeClr val="dk1"/>
                </a:solidFill>
              </a:defRPr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17" name="Google Shape;317;p38"/>
          <p:cNvSpPr txBox="1"/>
          <p:nvPr>
            <p:ph idx="3" type="body"/>
          </p:nvPr>
        </p:nvSpPr>
        <p:spPr>
          <a:xfrm>
            <a:off x="5095533" y="4455500"/>
            <a:ext cx="3684000" cy="324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b="1" sz="1800">
                <a:solidFill>
                  <a:schemeClr val="dk1"/>
                </a:solidFill>
              </a:defRPr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18" name="Google Shape;318;p38"/>
          <p:cNvSpPr txBox="1"/>
          <p:nvPr>
            <p:ph idx="4" type="body"/>
          </p:nvPr>
        </p:nvSpPr>
        <p:spPr>
          <a:xfrm>
            <a:off x="9356667" y="4455500"/>
            <a:ext cx="3684000" cy="324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b="1" sz="1800">
                <a:solidFill>
                  <a:schemeClr val="dk1"/>
                </a:solidFill>
              </a:defRPr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19" name="Google Shape;319;p38"/>
          <p:cNvSpPr txBox="1"/>
          <p:nvPr>
            <p:ph idx="5" type="body"/>
          </p:nvPr>
        </p:nvSpPr>
        <p:spPr>
          <a:xfrm>
            <a:off x="13617800" y="4455500"/>
            <a:ext cx="3684000" cy="324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b="1" sz="1800">
                <a:solidFill>
                  <a:schemeClr val="dk1"/>
                </a:solidFill>
              </a:defRPr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id="320" name="Google Shape;320;p3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35950" y="9810199"/>
            <a:ext cx="1965701" cy="185250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38"/>
          <p:cNvSpPr/>
          <p:nvPr/>
        </p:nvSpPr>
        <p:spPr>
          <a:xfrm>
            <a:off x="17301300" y="9283400"/>
            <a:ext cx="987000" cy="1003800"/>
          </a:xfrm>
          <a:prstGeom prst="rect">
            <a:avLst/>
          </a:prstGeom>
          <a:solidFill>
            <a:srgbClr val="0062FF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2" name="Google Shape;322;p38"/>
          <p:cNvSpPr txBox="1"/>
          <p:nvPr/>
        </p:nvSpPr>
        <p:spPr>
          <a:xfrm>
            <a:off x="17301800" y="9283400"/>
            <a:ext cx="987000" cy="1003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000">
                <a:solidFill>
                  <a:srgbClr val="0062FF"/>
                </a:solidFill>
                <a:latin typeface="Poppins"/>
                <a:ea typeface="Poppins"/>
                <a:cs typeface="Poppins"/>
                <a:sym typeface="Poppins"/>
              </a:rPr>
              <a:t>_</a:t>
            </a:r>
            <a:fld id="{00000000-1234-1234-1234-123412341234}" type="slidenum">
              <a:rPr b="1" lang="fr-FR" sz="2000">
                <a:solidFill>
                  <a:srgbClr val="0062FF"/>
                </a:solidFill>
                <a:latin typeface="Poppins"/>
                <a:ea typeface="Poppins"/>
                <a:cs typeface="Poppins"/>
                <a:sym typeface="Poppins"/>
              </a:rPr>
              <a:t>‹#›</a:t>
            </a:fld>
            <a:endParaRPr b="1" sz="1800">
              <a:solidFill>
                <a:srgbClr val="0062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_Colonnes+Photo_1">
  <p:cSld name="SECTION_TITLE_AND_DESCRIPTION_2">
    <p:bg>
      <p:bgPr>
        <a:solidFill>
          <a:schemeClr val="dk1"/>
        </a:solidFill>
      </p:bgPr>
    </p:bg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35950" y="9810199"/>
            <a:ext cx="1965701" cy="185250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39"/>
          <p:cNvSpPr/>
          <p:nvPr/>
        </p:nvSpPr>
        <p:spPr>
          <a:xfrm>
            <a:off x="17301300" y="9283400"/>
            <a:ext cx="987000" cy="1003800"/>
          </a:xfrm>
          <a:prstGeom prst="rect">
            <a:avLst/>
          </a:prstGeom>
          <a:solidFill>
            <a:srgbClr val="0062FF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6" name="Google Shape;326;p39"/>
          <p:cNvSpPr txBox="1"/>
          <p:nvPr/>
        </p:nvSpPr>
        <p:spPr>
          <a:xfrm>
            <a:off x="17301800" y="9283400"/>
            <a:ext cx="987000" cy="100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_</a:t>
            </a:r>
            <a:fld id="{00000000-1234-1234-1234-123412341234}" type="slidenum">
              <a:rPr b="1" lang="fr-FR" sz="2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‹#›</a:t>
            </a:fld>
            <a:endParaRPr b="1"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27" name="Google Shape;327;p39"/>
          <p:cNvSpPr txBox="1"/>
          <p:nvPr>
            <p:ph type="title"/>
          </p:nvPr>
        </p:nvSpPr>
        <p:spPr>
          <a:xfrm>
            <a:off x="735950" y="614000"/>
            <a:ext cx="10938600" cy="1999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62FF"/>
              </a:buClr>
              <a:buSzPts val="6400"/>
              <a:buNone/>
              <a:defRPr>
                <a:solidFill>
                  <a:srgbClr val="0062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  <p:sp>
        <p:nvSpPr>
          <p:cNvPr id="328" name="Google Shape;328;p39"/>
          <p:cNvSpPr txBox="1"/>
          <p:nvPr>
            <p:ph idx="1" type="subTitle"/>
          </p:nvPr>
        </p:nvSpPr>
        <p:spPr>
          <a:xfrm>
            <a:off x="834400" y="3148750"/>
            <a:ext cx="10469400" cy="771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62FF"/>
              </a:buClr>
              <a:buSzPts val="2600"/>
              <a:buFont typeface="Poppins"/>
              <a:buNone/>
              <a:defRPr b="1" sz="2600">
                <a:solidFill>
                  <a:srgbClr val="0062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29" name="Google Shape;329;p39"/>
          <p:cNvSpPr txBox="1"/>
          <p:nvPr>
            <p:ph idx="2" type="body"/>
          </p:nvPr>
        </p:nvSpPr>
        <p:spPr>
          <a:xfrm>
            <a:off x="834400" y="4006350"/>
            <a:ext cx="8520000" cy="324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b="1"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30" name="Google Shape;330;p39"/>
          <p:cNvSpPr txBox="1"/>
          <p:nvPr>
            <p:ph idx="3" type="body"/>
          </p:nvPr>
        </p:nvSpPr>
        <p:spPr>
          <a:xfrm>
            <a:off x="9354400" y="4006350"/>
            <a:ext cx="8520000" cy="324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b="1"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31" name="Google Shape;331;p39"/>
          <p:cNvSpPr/>
          <p:nvPr>
            <p:ph idx="4" type="pic"/>
          </p:nvPr>
        </p:nvSpPr>
        <p:spPr>
          <a:xfrm>
            <a:off x="736150" y="6040702"/>
            <a:ext cx="16565400" cy="3243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_Colonnes+Photo_2">
  <p:cSld name="SECTION_TITLE_AND_DESCRIPTION_2_1">
    <p:bg>
      <p:bgPr>
        <a:solidFill>
          <a:srgbClr val="0062FF"/>
        </a:solidFill>
      </p:bgPr>
    </p:bg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40"/>
          <p:cNvSpPr txBox="1"/>
          <p:nvPr>
            <p:ph type="title"/>
          </p:nvPr>
        </p:nvSpPr>
        <p:spPr>
          <a:xfrm>
            <a:off x="735950" y="614000"/>
            <a:ext cx="10938600" cy="1999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  <p:sp>
        <p:nvSpPr>
          <p:cNvPr id="334" name="Google Shape;334;p40"/>
          <p:cNvSpPr txBox="1"/>
          <p:nvPr>
            <p:ph idx="1" type="subTitle"/>
          </p:nvPr>
        </p:nvSpPr>
        <p:spPr>
          <a:xfrm>
            <a:off x="834400" y="3148750"/>
            <a:ext cx="10469400" cy="771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Poppins"/>
              <a:buNone/>
              <a:defRPr b="1" sz="2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35" name="Google Shape;335;p40"/>
          <p:cNvSpPr txBox="1"/>
          <p:nvPr>
            <p:ph idx="2" type="body"/>
          </p:nvPr>
        </p:nvSpPr>
        <p:spPr>
          <a:xfrm>
            <a:off x="834400" y="4006350"/>
            <a:ext cx="8520000" cy="324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b="1" sz="1800">
                <a:solidFill>
                  <a:schemeClr val="dk1"/>
                </a:solidFill>
              </a:defRPr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36" name="Google Shape;336;p40"/>
          <p:cNvSpPr txBox="1"/>
          <p:nvPr>
            <p:ph idx="3" type="body"/>
          </p:nvPr>
        </p:nvSpPr>
        <p:spPr>
          <a:xfrm>
            <a:off x="9354400" y="4006350"/>
            <a:ext cx="8520000" cy="324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b="1" sz="1800">
                <a:solidFill>
                  <a:schemeClr val="dk1"/>
                </a:solidFill>
              </a:defRPr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id="337" name="Google Shape;337;p4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35950" y="9810199"/>
            <a:ext cx="1965701" cy="185250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40"/>
          <p:cNvSpPr/>
          <p:nvPr/>
        </p:nvSpPr>
        <p:spPr>
          <a:xfrm>
            <a:off x="17301300" y="9283400"/>
            <a:ext cx="987000" cy="1003800"/>
          </a:xfrm>
          <a:prstGeom prst="rect">
            <a:avLst/>
          </a:prstGeom>
          <a:solidFill>
            <a:srgbClr val="0062FF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9" name="Google Shape;339;p40"/>
          <p:cNvSpPr txBox="1"/>
          <p:nvPr/>
        </p:nvSpPr>
        <p:spPr>
          <a:xfrm>
            <a:off x="17301800" y="9283400"/>
            <a:ext cx="987000" cy="1003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000">
                <a:solidFill>
                  <a:srgbClr val="0062FF"/>
                </a:solidFill>
                <a:latin typeface="Poppins"/>
                <a:ea typeface="Poppins"/>
                <a:cs typeface="Poppins"/>
                <a:sym typeface="Poppins"/>
              </a:rPr>
              <a:t>_</a:t>
            </a:r>
            <a:fld id="{00000000-1234-1234-1234-123412341234}" type="slidenum">
              <a:rPr b="1" lang="fr-FR" sz="2000">
                <a:solidFill>
                  <a:srgbClr val="0062FF"/>
                </a:solidFill>
                <a:latin typeface="Poppins"/>
                <a:ea typeface="Poppins"/>
                <a:cs typeface="Poppins"/>
                <a:sym typeface="Poppins"/>
              </a:rPr>
              <a:t>‹#›</a:t>
            </a:fld>
            <a:endParaRPr b="1" sz="1800">
              <a:solidFill>
                <a:srgbClr val="0062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40" name="Google Shape;340;p40"/>
          <p:cNvSpPr/>
          <p:nvPr>
            <p:ph idx="4" type="pic"/>
          </p:nvPr>
        </p:nvSpPr>
        <p:spPr>
          <a:xfrm>
            <a:off x="736150" y="6040702"/>
            <a:ext cx="16565400" cy="3243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_Colonnes+Photo_3">
  <p:cSld name="SECTION_TITLE_AND_DESCRIPTION_2_1_1">
    <p:bg>
      <p:bgPr>
        <a:solidFill>
          <a:srgbClr val="000000"/>
        </a:solidFill>
      </p:bgPr>
    </p:bg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1"/>
          <p:cNvSpPr txBox="1"/>
          <p:nvPr>
            <p:ph type="title"/>
          </p:nvPr>
        </p:nvSpPr>
        <p:spPr>
          <a:xfrm>
            <a:off x="735950" y="614000"/>
            <a:ext cx="10938600" cy="1999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  <p:sp>
        <p:nvSpPr>
          <p:cNvPr id="343" name="Google Shape;343;p41"/>
          <p:cNvSpPr txBox="1"/>
          <p:nvPr>
            <p:ph idx="1" type="subTitle"/>
          </p:nvPr>
        </p:nvSpPr>
        <p:spPr>
          <a:xfrm>
            <a:off x="834400" y="3148750"/>
            <a:ext cx="10469400" cy="771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Poppins"/>
              <a:buNone/>
              <a:defRPr b="1" sz="2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4" name="Google Shape;344;p41"/>
          <p:cNvSpPr txBox="1"/>
          <p:nvPr>
            <p:ph idx="2" type="body"/>
          </p:nvPr>
        </p:nvSpPr>
        <p:spPr>
          <a:xfrm>
            <a:off x="834400" y="4006350"/>
            <a:ext cx="8520000" cy="324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b="1" sz="1800">
                <a:solidFill>
                  <a:schemeClr val="dk1"/>
                </a:solidFill>
              </a:defRPr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5" name="Google Shape;345;p41"/>
          <p:cNvSpPr txBox="1"/>
          <p:nvPr>
            <p:ph idx="3" type="body"/>
          </p:nvPr>
        </p:nvSpPr>
        <p:spPr>
          <a:xfrm>
            <a:off x="9354400" y="4006350"/>
            <a:ext cx="8520000" cy="324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b="1" sz="1800">
                <a:solidFill>
                  <a:schemeClr val="dk1"/>
                </a:solidFill>
              </a:defRPr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id="346" name="Google Shape;346;p4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35950" y="9810199"/>
            <a:ext cx="1965701" cy="185250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41"/>
          <p:cNvSpPr/>
          <p:nvPr/>
        </p:nvSpPr>
        <p:spPr>
          <a:xfrm>
            <a:off x="17301300" y="9283400"/>
            <a:ext cx="987000" cy="1003800"/>
          </a:xfrm>
          <a:prstGeom prst="rect">
            <a:avLst/>
          </a:prstGeom>
          <a:solidFill>
            <a:srgbClr val="0062FF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8" name="Google Shape;348;p41"/>
          <p:cNvSpPr txBox="1"/>
          <p:nvPr/>
        </p:nvSpPr>
        <p:spPr>
          <a:xfrm>
            <a:off x="17301800" y="9283400"/>
            <a:ext cx="987000" cy="1003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000">
                <a:solidFill>
                  <a:srgbClr val="0062FF"/>
                </a:solidFill>
                <a:latin typeface="Poppins"/>
                <a:ea typeface="Poppins"/>
                <a:cs typeface="Poppins"/>
                <a:sym typeface="Poppins"/>
              </a:rPr>
              <a:t>_</a:t>
            </a:r>
            <a:fld id="{00000000-1234-1234-1234-123412341234}" type="slidenum">
              <a:rPr b="1" lang="fr-FR" sz="2000">
                <a:solidFill>
                  <a:srgbClr val="0062FF"/>
                </a:solidFill>
                <a:latin typeface="Poppins"/>
                <a:ea typeface="Poppins"/>
                <a:cs typeface="Poppins"/>
                <a:sym typeface="Poppins"/>
              </a:rPr>
              <a:t>‹#›</a:t>
            </a:fld>
            <a:endParaRPr b="1" sz="1800">
              <a:solidFill>
                <a:srgbClr val="0062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49" name="Google Shape;349;p41"/>
          <p:cNvSpPr/>
          <p:nvPr>
            <p:ph idx="4" type="pic"/>
          </p:nvPr>
        </p:nvSpPr>
        <p:spPr>
          <a:xfrm>
            <a:off x="736150" y="6040702"/>
            <a:ext cx="16565400" cy="3243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+Texte+Citation_1">
  <p:cSld name="CAPTION_ONLY"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42"/>
          <p:cNvSpPr txBox="1"/>
          <p:nvPr>
            <p:ph type="title"/>
          </p:nvPr>
        </p:nvSpPr>
        <p:spPr>
          <a:xfrm>
            <a:off x="735950" y="629750"/>
            <a:ext cx="6667200" cy="345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  <p:pic>
        <p:nvPicPr>
          <p:cNvPr id="352" name="Google Shape;352;p4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35950" y="9810199"/>
            <a:ext cx="1965701" cy="185250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42"/>
          <p:cNvSpPr/>
          <p:nvPr/>
        </p:nvSpPr>
        <p:spPr>
          <a:xfrm>
            <a:off x="17301300" y="9283400"/>
            <a:ext cx="987000" cy="1003800"/>
          </a:xfrm>
          <a:prstGeom prst="rect">
            <a:avLst/>
          </a:prstGeom>
          <a:solidFill>
            <a:srgbClr val="0062FF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4" name="Google Shape;354;p42"/>
          <p:cNvSpPr txBox="1"/>
          <p:nvPr/>
        </p:nvSpPr>
        <p:spPr>
          <a:xfrm>
            <a:off x="17301800" y="9283400"/>
            <a:ext cx="987000" cy="100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_</a:t>
            </a:r>
            <a:fld id="{00000000-1234-1234-1234-123412341234}" type="slidenum">
              <a:rPr b="1" lang="fr-FR" sz="2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‹#›</a:t>
            </a:fld>
            <a:endParaRPr b="1"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55" name="Google Shape;355;p42"/>
          <p:cNvSpPr txBox="1"/>
          <p:nvPr>
            <p:ph idx="1" type="subTitle"/>
          </p:nvPr>
        </p:nvSpPr>
        <p:spPr>
          <a:xfrm>
            <a:off x="9306200" y="872000"/>
            <a:ext cx="10469400" cy="771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62FF"/>
              </a:buClr>
              <a:buSzPts val="2600"/>
              <a:buFont typeface="Poppins"/>
              <a:buNone/>
              <a:defRPr b="1" sz="2600">
                <a:solidFill>
                  <a:srgbClr val="0062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56" name="Google Shape;356;p42"/>
          <p:cNvSpPr txBox="1"/>
          <p:nvPr>
            <p:ph idx="2" type="body"/>
          </p:nvPr>
        </p:nvSpPr>
        <p:spPr>
          <a:xfrm>
            <a:off x="9306200" y="2147850"/>
            <a:ext cx="8520000" cy="324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57" name="Google Shape;357;p42"/>
          <p:cNvSpPr/>
          <p:nvPr>
            <p:ph idx="3" type="pic"/>
          </p:nvPr>
        </p:nvSpPr>
        <p:spPr>
          <a:xfrm>
            <a:off x="9397900" y="6100250"/>
            <a:ext cx="1390800" cy="1405200"/>
          </a:xfrm>
          <a:prstGeom prst="rect">
            <a:avLst/>
          </a:prstGeom>
          <a:noFill/>
          <a:ln>
            <a:noFill/>
          </a:ln>
        </p:spPr>
      </p:sp>
      <p:sp>
        <p:nvSpPr>
          <p:cNvPr id="358" name="Google Shape;358;p42"/>
          <p:cNvSpPr txBox="1"/>
          <p:nvPr>
            <p:ph idx="4" type="body"/>
          </p:nvPr>
        </p:nvSpPr>
        <p:spPr>
          <a:xfrm>
            <a:off x="10788700" y="7496100"/>
            <a:ext cx="6513000" cy="1786800"/>
          </a:xfrm>
          <a:prstGeom prst="rect">
            <a:avLst/>
          </a:prstGeom>
          <a:solidFill>
            <a:srgbClr val="000000"/>
          </a:solidFill>
        </p:spPr>
        <p:txBody>
          <a:bodyPr anchorCtr="0" anchor="t" bIns="182850" lIns="182850" spcFirstLastPara="1" rIns="182850" wrap="square" tIns="182850">
            <a:sp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b="1">
                <a:solidFill>
                  <a:schemeClr val="dk1"/>
                </a:solidFill>
              </a:defRPr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>
                <a:solidFill>
                  <a:schemeClr val="dk1"/>
                </a:solidFill>
              </a:defRPr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>
                <a:solidFill>
                  <a:schemeClr val="dk1"/>
                </a:solidFill>
              </a:defRPr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>
                <a:solidFill>
                  <a:schemeClr val="dk1"/>
                </a:solidFill>
              </a:defRPr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>
                <a:solidFill>
                  <a:schemeClr val="dk1"/>
                </a:solidFill>
              </a:defRPr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>
                <a:solidFill>
                  <a:schemeClr val="dk1"/>
                </a:solidFill>
              </a:defRPr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+Texte+Citation_2">
  <p:cSld name="CAPTION_ONLY_1">
    <p:bg>
      <p:bgPr>
        <a:solidFill>
          <a:srgbClr val="0062FF"/>
        </a:solidFill>
      </p:bgPr>
    </p:bg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43"/>
          <p:cNvSpPr txBox="1"/>
          <p:nvPr>
            <p:ph type="title"/>
          </p:nvPr>
        </p:nvSpPr>
        <p:spPr>
          <a:xfrm>
            <a:off x="735950" y="629750"/>
            <a:ext cx="6667200" cy="345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  <p:sp>
        <p:nvSpPr>
          <p:cNvPr id="361" name="Google Shape;361;p43"/>
          <p:cNvSpPr txBox="1"/>
          <p:nvPr>
            <p:ph idx="1" type="subTitle"/>
          </p:nvPr>
        </p:nvSpPr>
        <p:spPr>
          <a:xfrm>
            <a:off x="9306200" y="872000"/>
            <a:ext cx="10469400" cy="771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Poppins"/>
              <a:buNone/>
              <a:defRPr b="1" sz="2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62" name="Google Shape;362;p43"/>
          <p:cNvSpPr txBox="1"/>
          <p:nvPr>
            <p:ph idx="2" type="body"/>
          </p:nvPr>
        </p:nvSpPr>
        <p:spPr>
          <a:xfrm>
            <a:off x="9306200" y="2147850"/>
            <a:ext cx="8520000" cy="324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63" name="Google Shape;363;p43"/>
          <p:cNvSpPr/>
          <p:nvPr>
            <p:ph idx="3" type="pic"/>
          </p:nvPr>
        </p:nvSpPr>
        <p:spPr>
          <a:xfrm>
            <a:off x="9397900" y="6100250"/>
            <a:ext cx="1390800" cy="1405200"/>
          </a:xfrm>
          <a:prstGeom prst="rect">
            <a:avLst/>
          </a:prstGeom>
          <a:noFill/>
          <a:ln>
            <a:noFill/>
          </a:ln>
        </p:spPr>
      </p:sp>
      <p:sp>
        <p:nvSpPr>
          <p:cNvPr id="364" name="Google Shape;364;p43"/>
          <p:cNvSpPr txBox="1"/>
          <p:nvPr>
            <p:ph idx="4" type="body"/>
          </p:nvPr>
        </p:nvSpPr>
        <p:spPr>
          <a:xfrm>
            <a:off x="10788700" y="7496100"/>
            <a:ext cx="6513000" cy="1786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182850" lIns="182850" spcFirstLastPara="1" rIns="182850" wrap="square" tIns="182850">
            <a:sp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Char char="●"/>
              <a:defRPr b="1">
                <a:solidFill>
                  <a:srgbClr val="333333"/>
                </a:solidFill>
              </a:defRPr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Char char="○"/>
              <a:defRPr>
                <a:solidFill>
                  <a:srgbClr val="333333"/>
                </a:solidFill>
              </a:defRPr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Char char="■"/>
              <a:defRPr>
                <a:solidFill>
                  <a:srgbClr val="333333"/>
                </a:solidFill>
              </a:defRPr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Char char="●"/>
              <a:defRPr>
                <a:solidFill>
                  <a:srgbClr val="333333"/>
                </a:solidFill>
              </a:defRPr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Char char="○"/>
              <a:defRPr>
                <a:solidFill>
                  <a:srgbClr val="333333"/>
                </a:solidFill>
              </a:defRPr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Char char="■"/>
              <a:defRPr>
                <a:solidFill>
                  <a:srgbClr val="333333"/>
                </a:solidFill>
              </a:defRPr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Char char="●"/>
              <a:defRPr>
                <a:solidFill>
                  <a:srgbClr val="333333"/>
                </a:solidFill>
              </a:defRPr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Char char="○"/>
              <a:defRPr>
                <a:solidFill>
                  <a:srgbClr val="333333"/>
                </a:solidFill>
              </a:defRPr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Char char="■"/>
              <a:defRPr>
                <a:solidFill>
                  <a:srgbClr val="333333"/>
                </a:solidFill>
              </a:defRPr>
            </a:lvl9pPr>
          </a:lstStyle>
          <a:p/>
        </p:txBody>
      </p:sp>
      <p:sp>
        <p:nvSpPr>
          <p:cNvPr id="365" name="Google Shape;365;p43"/>
          <p:cNvSpPr/>
          <p:nvPr/>
        </p:nvSpPr>
        <p:spPr>
          <a:xfrm>
            <a:off x="17301300" y="9283400"/>
            <a:ext cx="987000" cy="1003800"/>
          </a:xfrm>
          <a:prstGeom prst="rect">
            <a:avLst/>
          </a:prstGeom>
          <a:solidFill>
            <a:srgbClr val="0062FF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6" name="Google Shape;366;p43"/>
          <p:cNvSpPr txBox="1"/>
          <p:nvPr/>
        </p:nvSpPr>
        <p:spPr>
          <a:xfrm>
            <a:off x="17301800" y="9283400"/>
            <a:ext cx="987000" cy="1003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000">
                <a:solidFill>
                  <a:srgbClr val="0062FF"/>
                </a:solidFill>
                <a:latin typeface="Poppins"/>
                <a:ea typeface="Poppins"/>
                <a:cs typeface="Poppins"/>
                <a:sym typeface="Poppins"/>
              </a:rPr>
              <a:t>_</a:t>
            </a:r>
            <a:fld id="{00000000-1234-1234-1234-123412341234}" type="slidenum">
              <a:rPr b="1" lang="fr-FR" sz="2000">
                <a:solidFill>
                  <a:srgbClr val="0062FF"/>
                </a:solidFill>
                <a:latin typeface="Poppins"/>
                <a:ea typeface="Poppins"/>
                <a:cs typeface="Poppins"/>
                <a:sym typeface="Poppins"/>
              </a:rPr>
              <a:t>‹#›</a:t>
            </a:fld>
            <a:endParaRPr b="1" sz="1800">
              <a:solidFill>
                <a:srgbClr val="0062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67" name="Google Shape;367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35950" y="9810199"/>
            <a:ext cx="1965701" cy="18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+Texte+Citation_2">
  <p:cSld name="CAPTION_ONLY_1_1">
    <p:bg>
      <p:bgPr>
        <a:solidFill>
          <a:srgbClr val="000000"/>
        </a:solidFill>
      </p:bgPr>
    </p:bg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4"/>
          <p:cNvSpPr txBox="1"/>
          <p:nvPr>
            <p:ph type="title"/>
          </p:nvPr>
        </p:nvSpPr>
        <p:spPr>
          <a:xfrm>
            <a:off x="735950" y="629750"/>
            <a:ext cx="6667200" cy="345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  <p:sp>
        <p:nvSpPr>
          <p:cNvPr id="370" name="Google Shape;370;p44"/>
          <p:cNvSpPr txBox="1"/>
          <p:nvPr>
            <p:ph idx="1" type="subTitle"/>
          </p:nvPr>
        </p:nvSpPr>
        <p:spPr>
          <a:xfrm>
            <a:off x="9306200" y="872000"/>
            <a:ext cx="10469400" cy="771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Poppins"/>
              <a:buNone/>
              <a:defRPr b="1" sz="2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71" name="Google Shape;371;p44"/>
          <p:cNvSpPr txBox="1"/>
          <p:nvPr>
            <p:ph idx="2" type="body"/>
          </p:nvPr>
        </p:nvSpPr>
        <p:spPr>
          <a:xfrm>
            <a:off x="9306200" y="2147850"/>
            <a:ext cx="8520000" cy="324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72" name="Google Shape;372;p44"/>
          <p:cNvSpPr/>
          <p:nvPr>
            <p:ph idx="3" type="pic"/>
          </p:nvPr>
        </p:nvSpPr>
        <p:spPr>
          <a:xfrm>
            <a:off x="9397900" y="6100250"/>
            <a:ext cx="1390800" cy="1405200"/>
          </a:xfrm>
          <a:prstGeom prst="rect">
            <a:avLst/>
          </a:prstGeom>
          <a:noFill/>
          <a:ln>
            <a:noFill/>
          </a:ln>
        </p:spPr>
      </p:sp>
      <p:sp>
        <p:nvSpPr>
          <p:cNvPr id="373" name="Google Shape;373;p44"/>
          <p:cNvSpPr txBox="1"/>
          <p:nvPr>
            <p:ph idx="4" type="body"/>
          </p:nvPr>
        </p:nvSpPr>
        <p:spPr>
          <a:xfrm>
            <a:off x="10788700" y="7496100"/>
            <a:ext cx="6513000" cy="1786800"/>
          </a:xfrm>
          <a:prstGeom prst="rect">
            <a:avLst/>
          </a:prstGeom>
          <a:solidFill>
            <a:schemeClr val="dk1"/>
          </a:solidFill>
        </p:spPr>
        <p:txBody>
          <a:bodyPr anchorCtr="0" anchor="t" bIns="182850" lIns="182850" spcFirstLastPara="1" rIns="182850" wrap="square" tIns="182850">
            <a:sp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b="1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374" name="Google Shape;374;p44"/>
          <p:cNvSpPr/>
          <p:nvPr/>
        </p:nvSpPr>
        <p:spPr>
          <a:xfrm>
            <a:off x="17301300" y="9283400"/>
            <a:ext cx="987000" cy="1003800"/>
          </a:xfrm>
          <a:prstGeom prst="rect">
            <a:avLst/>
          </a:prstGeom>
          <a:solidFill>
            <a:srgbClr val="0062FF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5" name="Google Shape;375;p44"/>
          <p:cNvSpPr txBox="1"/>
          <p:nvPr/>
        </p:nvSpPr>
        <p:spPr>
          <a:xfrm>
            <a:off x="17301800" y="9283400"/>
            <a:ext cx="987000" cy="1003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000">
                <a:solidFill>
                  <a:srgbClr val="0062FF"/>
                </a:solidFill>
                <a:latin typeface="Poppins"/>
                <a:ea typeface="Poppins"/>
                <a:cs typeface="Poppins"/>
                <a:sym typeface="Poppins"/>
              </a:rPr>
              <a:t>_</a:t>
            </a:r>
            <a:fld id="{00000000-1234-1234-1234-123412341234}" type="slidenum">
              <a:rPr b="1" lang="fr-FR" sz="2000">
                <a:solidFill>
                  <a:srgbClr val="0062FF"/>
                </a:solidFill>
                <a:latin typeface="Poppins"/>
                <a:ea typeface="Poppins"/>
                <a:cs typeface="Poppins"/>
                <a:sym typeface="Poppins"/>
              </a:rPr>
              <a:t>‹#›</a:t>
            </a:fld>
            <a:endParaRPr b="1" sz="1800">
              <a:solidFill>
                <a:srgbClr val="0062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76" name="Google Shape;376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35950" y="9810199"/>
            <a:ext cx="1965701" cy="18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s_colonnes_1">
  <p:cSld name="BIG_NUMBER">
    <p:bg>
      <p:bgPr>
        <a:solidFill>
          <a:schemeClr val="dk1"/>
        </a:solidFill>
      </p:bgPr>
    </p:bg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45"/>
          <p:cNvSpPr txBox="1"/>
          <p:nvPr>
            <p:ph type="title"/>
          </p:nvPr>
        </p:nvSpPr>
        <p:spPr>
          <a:xfrm>
            <a:off x="735950" y="614000"/>
            <a:ext cx="10938600" cy="1999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62FF"/>
              </a:buClr>
              <a:buSzPts val="6400"/>
              <a:buNone/>
              <a:defRPr>
                <a:solidFill>
                  <a:srgbClr val="0062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  <p:sp>
        <p:nvSpPr>
          <p:cNvPr id="379" name="Google Shape;379;p45"/>
          <p:cNvSpPr/>
          <p:nvPr>
            <p:ph idx="2" type="pic"/>
          </p:nvPr>
        </p:nvSpPr>
        <p:spPr>
          <a:xfrm>
            <a:off x="743400" y="3221450"/>
            <a:ext cx="3592800" cy="3592800"/>
          </a:xfrm>
          <a:prstGeom prst="rect">
            <a:avLst/>
          </a:prstGeom>
          <a:noFill/>
          <a:ln>
            <a:noFill/>
          </a:ln>
        </p:spPr>
      </p:sp>
      <p:sp>
        <p:nvSpPr>
          <p:cNvPr id="380" name="Google Shape;380;p45"/>
          <p:cNvSpPr txBox="1"/>
          <p:nvPr>
            <p:ph idx="1" type="subTitle"/>
          </p:nvPr>
        </p:nvSpPr>
        <p:spPr>
          <a:xfrm>
            <a:off x="743400" y="7077950"/>
            <a:ext cx="3592800" cy="8676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62FF"/>
              </a:buClr>
              <a:buSzPts val="2600"/>
              <a:buNone/>
              <a:defRPr b="1" sz="2600">
                <a:solidFill>
                  <a:srgbClr val="0062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81" name="Google Shape;381;p45"/>
          <p:cNvSpPr txBox="1"/>
          <p:nvPr>
            <p:ph idx="3" type="body"/>
          </p:nvPr>
        </p:nvSpPr>
        <p:spPr>
          <a:xfrm>
            <a:off x="805350" y="7898800"/>
            <a:ext cx="3531000" cy="13008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382" name="Google Shape;382;p45"/>
          <p:cNvSpPr/>
          <p:nvPr>
            <p:ph idx="4" type="pic"/>
          </p:nvPr>
        </p:nvSpPr>
        <p:spPr>
          <a:xfrm>
            <a:off x="5065100" y="3221450"/>
            <a:ext cx="3592800" cy="3592800"/>
          </a:xfrm>
          <a:prstGeom prst="rect">
            <a:avLst/>
          </a:prstGeom>
          <a:noFill/>
          <a:ln>
            <a:noFill/>
          </a:ln>
        </p:spPr>
      </p:sp>
      <p:sp>
        <p:nvSpPr>
          <p:cNvPr id="383" name="Google Shape;383;p45"/>
          <p:cNvSpPr/>
          <p:nvPr>
            <p:ph idx="5" type="pic"/>
          </p:nvPr>
        </p:nvSpPr>
        <p:spPr>
          <a:xfrm>
            <a:off x="9386800" y="3221450"/>
            <a:ext cx="3592800" cy="3592800"/>
          </a:xfrm>
          <a:prstGeom prst="rect">
            <a:avLst/>
          </a:prstGeom>
          <a:noFill/>
          <a:ln>
            <a:noFill/>
          </a:ln>
        </p:spPr>
      </p:sp>
      <p:sp>
        <p:nvSpPr>
          <p:cNvPr id="384" name="Google Shape;384;p45"/>
          <p:cNvSpPr/>
          <p:nvPr>
            <p:ph idx="6" type="pic"/>
          </p:nvPr>
        </p:nvSpPr>
        <p:spPr>
          <a:xfrm>
            <a:off x="13708500" y="3221450"/>
            <a:ext cx="3592800" cy="3592800"/>
          </a:xfrm>
          <a:prstGeom prst="rect">
            <a:avLst/>
          </a:prstGeom>
          <a:noFill/>
          <a:ln>
            <a:noFill/>
          </a:ln>
        </p:spPr>
      </p:sp>
      <p:sp>
        <p:nvSpPr>
          <p:cNvPr id="385" name="Google Shape;385;p45"/>
          <p:cNvSpPr txBox="1"/>
          <p:nvPr>
            <p:ph idx="7" type="subTitle"/>
          </p:nvPr>
        </p:nvSpPr>
        <p:spPr>
          <a:xfrm>
            <a:off x="5065025" y="7077950"/>
            <a:ext cx="3592800" cy="8676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62FF"/>
              </a:buClr>
              <a:buSzPts val="2600"/>
              <a:buNone/>
              <a:defRPr b="1" sz="2600">
                <a:solidFill>
                  <a:srgbClr val="0062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86" name="Google Shape;386;p45"/>
          <p:cNvSpPr txBox="1"/>
          <p:nvPr>
            <p:ph idx="8" type="body"/>
          </p:nvPr>
        </p:nvSpPr>
        <p:spPr>
          <a:xfrm>
            <a:off x="5126975" y="7898800"/>
            <a:ext cx="3531000" cy="13008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387" name="Google Shape;387;p45"/>
          <p:cNvSpPr txBox="1"/>
          <p:nvPr>
            <p:ph idx="9" type="subTitle"/>
          </p:nvPr>
        </p:nvSpPr>
        <p:spPr>
          <a:xfrm>
            <a:off x="9386675" y="7077950"/>
            <a:ext cx="3592800" cy="8676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62FF"/>
              </a:buClr>
              <a:buSzPts val="2600"/>
              <a:buNone/>
              <a:defRPr b="1" sz="2600">
                <a:solidFill>
                  <a:srgbClr val="0062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88" name="Google Shape;388;p45"/>
          <p:cNvSpPr txBox="1"/>
          <p:nvPr>
            <p:ph idx="13" type="body"/>
          </p:nvPr>
        </p:nvSpPr>
        <p:spPr>
          <a:xfrm>
            <a:off x="9448625" y="7898800"/>
            <a:ext cx="3531000" cy="13008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389" name="Google Shape;389;p45"/>
          <p:cNvSpPr txBox="1"/>
          <p:nvPr>
            <p:ph idx="14" type="subTitle"/>
          </p:nvPr>
        </p:nvSpPr>
        <p:spPr>
          <a:xfrm>
            <a:off x="13708325" y="7077950"/>
            <a:ext cx="3592800" cy="8676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62FF"/>
              </a:buClr>
              <a:buSzPts val="2600"/>
              <a:buNone/>
              <a:defRPr b="1" sz="2600">
                <a:solidFill>
                  <a:srgbClr val="0062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90" name="Google Shape;390;p45"/>
          <p:cNvSpPr txBox="1"/>
          <p:nvPr>
            <p:ph idx="15" type="body"/>
          </p:nvPr>
        </p:nvSpPr>
        <p:spPr>
          <a:xfrm>
            <a:off x="13770275" y="7898800"/>
            <a:ext cx="3531000" cy="13008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pic>
        <p:nvPicPr>
          <p:cNvPr id="391" name="Google Shape;391;p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35950" y="9810199"/>
            <a:ext cx="1965701" cy="185250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p45"/>
          <p:cNvSpPr/>
          <p:nvPr/>
        </p:nvSpPr>
        <p:spPr>
          <a:xfrm>
            <a:off x="17301300" y="9283400"/>
            <a:ext cx="987000" cy="1003800"/>
          </a:xfrm>
          <a:prstGeom prst="rect">
            <a:avLst/>
          </a:prstGeom>
          <a:solidFill>
            <a:srgbClr val="0062FF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3" name="Google Shape;393;p45"/>
          <p:cNvSpPr txBox="1"/>
          <p:nvPr/>
        </p:nvSpPr>
        <p:spPr>
          <a:xfrm>
            <a:off x="17301800" y="9283400"/>
            <a:ext cx="987000" cy="100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_</a:t>
            </a:r>
            <a:fld id="{00000000-1234-1234-1234-123412341234}" type="slidenum">
              <a:rPr b="1" lang="fr-FR" sz="2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‹#›</a:t>
            </a:fld>
            <a:endParaRPr b="1"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s_colonnes_1 1">
  <p:cSld name="BIG_NUMBER_2">
    <p:bg>
      <p:bgPr>
        <a:solidFill>
          <a:schemeClr val="dk1"/>
        </a:solidFill>
      </p:bgPr>
    </p:bg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46"/>
          <p:cNvSpPr txBox="1"/>
          <p:nvPr>
            <p:ph type="title"/>
          </p:nvPr>
        </p:nvSpPr>
        <p:spPr>
          <a:xfrm>
            <a:off x="735950" y="614000"/>
            <a:ext cx="10938600" cy="1999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62FF"/>
              </a:buClr>
              <a:buSzPts val="6400"/>
              <a:buNone/>
              <a:defRPr>
                <a:solidFill>
                  <a:srgbClr val="0062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  <p:sp>
        <p:nvSpPr>
          <p:cNvPr id="396" name="Google Shape;396;p46"/>
          <p:cNvSpPr/>
          <p:nvPr>
            <p:ph idx="2" type="pic"/>
          </p:nvPr>
        </p:nvSpPr>
        <p:spPr>
          <a:xfrm>
            <a:off x="743400" y="3221450"/>
            <a:ext cx="3592800" cy="3592800"/>
          </a:xfrm>
          <a:prstGeom prst="rect">
            <a:avLst/>
          </a:prstGeom>
          <a:noFill/>
          <a:ln>
            <a:noFill/>
          </a:ln>
        </p:spPr>
      </p:sp>
      <p:sp>
        <p:nvSpPr>
          <p:cNvPr id="397" name="Google Shape;397;p46"/>
          <p:cNvSpPr txBox="1"/>
          <p:nvPr>
            <p:ph idx="1" type="subTitle"/>
          </p:nvPr>
        </p:nvSpPr>
        <p:spPr>
          <a:xfrm>
            <a:off x="743400" y="7077950"/>
            <a:ext cx="3592800" cy="8676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62FF"/>
              </a:buClr>
              <a:buSzPts val="2600"/>
              <a:buNone/>
              <a:defRPr b="1" sz="2600">
                <a:solidFill>
                  <a:srgbClr val="0062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98" name="Google Shape;398;p46"/>
          <p:cNvSpPr txBox="1"/>
          <p:nvPr>
            <p:ph idx="3" type="body"/>
          </p:nvPr>
        </p:nvSpPr>
        <p:spPr>
          <a:xfrm>
            <a:off x="805350" y="7898800"/>
            <a:ext cx="3531000" cy="13008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399" name="Google Shape;399;p46"/>
          <p:cNvSpPr/>
          <p:nvPr>
            <p:ph idx="4" type="pic"/>
          </p:nvPr>
        </p:nvSpPr>
        <p:spPr>
          <a:xfrm>
            <a:off x="5065100" y="3221450"/>
            <a:ext cx="3592800" cy="3592800"/>
          </a:xfrm>
          <a:prstGeom prst="rect">
            <a:avLst/>
          </a:prstGeom>
          <a:noFill/>
          <a:ln>
            <a:noFill/>
          </a:ln>
        </p:spPr>
      </p:sp>
      <p:sp>
        <p:nvSpPr>
          <p:cNvPr id="400" name="Google Shape;400;p46"/>
          <p:cNvSpPr/>
          <p:nvPr>
            <p:ph idx="5" type="pic"/>
          </p:nvPr>
        </p:nvSpPr>
        <p:spPr>
          <a:xfrm>
            <a:off x="9386800" y="3221450"/>
            <a:ext cx="3592800" cy="3592800"/>
          </a:xfrm>
          <a:prstGeom prst="rect">
            <a:avLst/>
          </a:prstGeom>
          <a:noFill/>
          <a:ln>
            <a:noFill/>
          </a:ln>
        </p:spPr>
      </p:sp>
      <p:sp>
        <p:nvSpPr>
          <p:cNvPr id="401" name="Google Shape;401;p46"/>
          <p:cNvSpPr txBox="1"/>
          <p:nvPr>
            <p:ph idx="6" type="subTitle"/>
          </p:nvPr>
        </p:nvSpPr>
        <p:spPr>
          <a:xfrm>
            <a:off x="5065025" y="7077950"/>
            <a:ext cx="3592800" cy="8676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62FF"/>
              </a:buClr>
              <a:buSzPts val="2600"/>
              <a:buNone/>
              <a:defRPr b="1" sz="2600">
                <a:solidFill>
                  <a:srgbClr val="0062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402" name="Google Shape;402;p46"/>
          <p:cNvSpPr txBox="1"/>
          <p:nvPr>
            <p:ph idx="7" type="body"/>
          </p:nvPr>
        </p:nvSpPr>
        <p:spPr>
          <a:xfrm>
            <a:off x="5126975" y="7898800"/>
            <a:ext cx="3531000" cy="13008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403" name="Google Shape;403;p46"/>
          <p:cNvSpPr txBox="1"/>
          <p:nvPr>
            <p:ph idx="8" type="subTitle"/>
          </p:nvPr>
        </p:nvSpPr>
        <p:spPr>
          <a:xfrm>
            <a:off x="9386675" y="7077950"/>
            <a:ext cx="3592800" cy="8676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62FF"/>
              </a:buClr>
              <a:buSzPts val="2600"/>
              <a:buNone/>
              <a:defRPr b="1" sz="2600">
                <a:solidFill>
                  <a:srgbClr val="0062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404" name="Google Shape;404;p46"/>
          <p:cNvSpPr txBox="1"/>
          <p:nvPr>
            <p:ph idx="9" type="body"/>
          </p:nvPr>
        </p:nvSpPr>
        <p:spPr>
          <a:xfrm>
            <a:off x="9448625" y="7898800"/>
            <a:ext cx="3531000" cy="13008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pic>
        <p:nvPicPr>
          <p:cNvPr id="405" name="Google Shape;405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35950" y="9810199"/>
            <a:ext cx="1965701" cy="185250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46"/>
          <p:cNvSpPr/>
          <p:nvPr/>
        </p:nvSpPr>
        <p:spPr>
          <a:xfrm>
            <a:off x="17301300" y="9283400"/>
            <a:ext cx="987000" cy="1003800"/>
          </a:xfrm>
          <a:prstGeom prst="rect">
            <a:avLst/>
          </a:prstGeom>
          <a:solidFill>
            <a:srgbClr val="0062FF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7" name="Google Shape;407;p46"/>
          <p:cNvSpPr txBox="1"/>
          <p:nvPr/>
        </p:nvSpPr>
        <p:spPr>
          <a:xfrm>
            <a:off x="17301800" y="9283400"/>
            <a:ext cx="987000" cy="100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_</a:t>
            </a:r>
            <a:fld id="{00000000-1234-1234-1234-123412341234}" type="slidenum">
              <a:rPr b="1" lang="fr-FR" sz="2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‹#›</a:t>
            </a:fld>
            <a:endParaRPr b="1"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s_colonnes_2">
  <p:cSld name="BIG_NUMBER_1">
    <p:bg>
      <p:bgPr>
        <a:solidFill>
          <a:srgbClr val="0062FF"/>
        </a:solidFill>
      </p:bgPr>
    </p:bg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47"/>
          <p:cNvSpPr txBox="1"/>
          <p:nvPr>
            <p:ph type="title"/>
          </p:nvPr>
        </p:nvSpPr>
        <p:spPr>
          <a:xfrm>
            <a:off x="735950" y="614000"/>
            <a:ext cx="10938600" cy="1999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  <p:sp>
        <p:nvSpPr>
          <p:cNvPr id="410" name="Google Shape;410;p47"/>
          <p:cNvSpPr/>
          <p:nvPr>
            <p:ph idx="2" type="pic"/>
          </p:nvPr>
        </p:nvSpPr>
        <p:spPr>
          <a:xfrm>
            <a:off x="743400" y="3221450"/>
            <a:ext cx="3592800" cy="3592800"/>
          </a:xfrm>
          <a:prstGeom prst="rect">
            <a:avLst/>
          </a:prstGeom>
          <a:noFill/>
          <a:ln>
            <a:noFill/>
          </a:ln>
        </p:spPr>
      </p:sp>
      <p:sp>
        <p:nvSpPr>
          <p:cNvPr id="411" name="Google Shape;411;p47"/>
          <p:cNvSpPr txBox="1"/>
          <p:nvPr>
            <p:ph idx="1" type="subTitle"/>
          </p:nvPr>
        </p:nvSpPr>
        <p:spPr>
          <a:xfrm>
            <a:off x="743400" y="7077950"/>
            <a:ext cx="3592800" cy="8676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b="1" sz="2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412" name="Google Shape;412;p47"/>
          <p:cNvSpPr txBox="1"/>
          <p:nvPr>
            <p:ph idx="3" type="body"/>
          </p:nvPr>
        </p:nvSpPr>
        <p:spPr>
          <a:xfrm>
            <a:off x="805350" y="7898800"/>
            <a:ext cx="3531000" cy="13008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>
                <a:solidFill>
                  <a:schemeClr val="dk1"/>
                </a:solidFill>
              </a:defRPr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>
                <a:solidFill>
                  <a:schemeClr val="dk1"/>
                </a:solidFill>
              </a:defRPr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>
                <a:solidFill>
                  <a:schemeClr val="dk1"/>
                </a:solidFill>
              </a:defRPr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>
                <a:solidFill>
                  <a:schemeClr val="dk1"/>
                </a:solidFill>
              </a:defRPr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>
                <a:solidFill>
                  <a:schemeClr val="dk1"/>
                </a:solidFill>
              </a:defRPr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13" name="Google Shape;413;p47"/>
          <p:cNvSpPr/>
          <p:nvPr>
            <p:ph idx="4" type="pic"/>
          </p:nvPr>
        </p:nvSpPr>
        <p:spPr>
          <a:xfrm>
            <a:off x="5065100" y="3221450"/>
            <a:ext cx="3592800" cy="3592800"/>
          </a:xfrm>
          <a:prstGeom prst="rect">
            <a:avLst/>
          </a:prstGeom>
          <a:noFill/>
          <a:ln>
            <a:noFill/>
          </a:ln>
        </p:spPr>
      </p:sp>
      <p:sp>
        <p:nvSpPr>
          <p:cNvPr id="414" name="Google Shape;414;p47"/>
          <p:cNvSpPr/>
          <p:nvPr>
            <p:ph idx="5" type="pic"/>
          </p:nvPr>
        </p:nvSpPr>
        <p:spPr>
          <a:xfrm>
            <a:off x="9386800" y="3221450"/>
            <a:ext cx="3592800" cy="3592800"/>
          </a:xfrm>
          <a:prstGeom prst="rect">
            <a:avLst/>
          </a:prstGeom>
          <a:noFill/>
          <a:ln>
            <a:noFill/>
          </a:ln>
        </p:spPr>
      </p:sp>
      <p:sp>
        <p:nvSpPr>
          <p:cNvPr id="415" name="Google Shape;415;p47"/>
          <p:cNvSpPr/>
          <p:nvPr>
            <p:ph idx="6" type="pic"/>
          </p:nvPr>
        </p:nvSpPr>
        <p:spPr>
          <a:xfrm>
            <a:off x="13708500" y="3221450"/>
            <a:ext cx="3592800" cy="3592800"/>
          </a:xfrm>
          <a:prstGeom prst="rect">
            <a:avLst/>
          </a:prstGeom>
          <a:noFill/>
          <a:ln>
            <a:noFill/>
          </a:ln>
        </p:spPr>
      </p:sp>
      <p:sp>
        <p:nvSpPr>
          <p:cNvPr id="416" name="Google Shape;416;p47"/>
          <p:cNvSpPr txBox="1"/>
          <p:nvPr>
            <p:ph idx="7" type="subTitle"/>
          </p:nvPr>
        </p:nvSpPr>
        <p:spPr>
          <a:xfrm>
            <a:off x="5065025" y="7077950"/>
            <a:ext cx="3592800" cy="8676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b="1" sz="2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417" name="Google Shape;417;p47"/>
          <p:cNvSpPr txBox="1"/>
          <p:nvPr>
            <p:ph idx="8" type="body"/>
          </p:nvPr>
        </p:nvSpPr>
        <p:spPr>
          <a:xfrm>
            <a:off x="5126975" y="7898800"/>
            <a:ext cx="3531000" cy="13008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>
                <a:solidFill>
                  <a:schemeClr val="dk1"/>
                </a:solidFill>
              </a:defRPr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>
                <a:solidFill>
                  <a:schemeClr val="dk1"/>
                </a:solidFill>
              </a:defRPr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>
                <a:solidFill>
                  <a:schemeClr val="dk1"/>
                </a:solidFill>
              </a:defRPr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>
                <a:solidFill>
                  <a:schemeClr val="dk1"/>
                </a:solidFill>
              </a:defRPr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>
                <a:solidFill>
                  <a:schemeClr val="dk1"/>
                </a:solidFill>
              </a:defRPr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18" name="Google Shape;418;p47"/>
          <p:cNvSpPr txBox="1"/>
          <p:nvPr>
            <p:ph idx="9" type="subTitle"/>
          </p:nvPr>
        </p:nvSpPr>
        <p:spPr>
          <a:xfrm>
            <a:off x="9386675" y="7077950"/>
            <a:ext cx="3592800" cy="8676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b="1" sz="2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419" name="Google Shape;419;p47"/>
          <p:cNvSpPr txBox="1"/>
          <p:nvPr>
            <p:ph idx="13" type="body"/>
          </p:nvPr>
        </p:nvSpPr>
        <p:spPr>
          <a:xfrm>
            <a:off x="9448625" y="7898800"/>
            <a:ext cx="3531000" cy="13008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>
                <a:solidFill>
                  <a:schemeClr val="dk1"/>
                </a:solidFill>
              </a:defRPr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>
                <a:solidFill>
                  <a:schemeClr val="dk1"/>
                </a:solidFill>
              </a:defRPr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>
                <a:solidFill>
                  <a:schemeClr val="dk1"/>
                </a:solidFill>
              </a:defRPr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>
                <a:solidFill>
                  <a:schemeClr val="dk1"/>
                </a:solidFill>
              </a:defRPr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>
                <a:solidFill>
                  <a:schemeClr val="dk1"/>
                </a:solidFill>
              </a:defRPr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20" name="Google Shape;420;p47"/>
          <p:cNvSpPr txBox="1"/>
          <p:nvPr>
            <p:ph idx="14" type="subTitle"/>
          </p:nvPr>
        </p:nvSpPr>
        <p:spPr>
          <a:xfrm>
            <a:off x="13708325" y="7077950"/>
            <a:ext cx="3592800" cy="8676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b="1" sz="2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421" name="Google Shape;421;p47"/>
          <p:cNvSpPr txBox="1"/>
          <p:nvPr>
            <p:ph idx="15" type="body"/>
          </p:nvPr>
        </p:nvSpPr>
        <p:spPr>
          <a:xfrm>
            <a:off x="13770275" y="7898800"/>
            <a:ext cx="3531000" cy="13008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>
                <a:solidFill>
                  <a:schemeClr val="dk1"/>
                </a:solidFill>
              </a:defRPr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>
                <a:solidFill>
                  <a:schemeClr val="dk1"/>
                </a:solidFill>
              </a:defRPr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>
                <a:solidFill>
                  <a:schemeClr val="dk1"/>
                </a:solidFill>
              </a:defRPr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>
                <a:solidFill>
                  <a:schemeClr val="dk1"/>
                </a:solidFill>
              </a:defRPr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>
                <a:solidFill>
                  <a:schemeClr val="dk1"/>
                </a:solidFill>
              </a:defRPr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id="422" name="Google Shape;422;p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35950" y="9810199"/>
            <a:ext cx="1965701" cy="185250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p47"/>
          <p:cNvSpPr/>
          <p:nvPr/>
        </p:nvSpPr>
        <p:spPr>
          <a:xfrm>
            <a:off x="17301300" y="9283400"/>
            <a:ext cx="987000" cy="1003800"/>
          </a:xfrm>
          <a:prstGeom prst="rect">
            <a:avLst/>
          </a:prstGeom>
          <a:solidFill>
            <a:srgbClr val="0062FF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4" name="Google Shape;424;p47"/>
          <p:cNvSpPr txBox="1"/>
          <p:nvPr/>
        </p:nvSpPr>
        <p:spPr>
          <a:xfrm>
            <a:off x="17301800" y="9283400"/>
            <a:ext cx="987000" cy="1003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000">
                <a:solidFill>
                  <a:srgbClr val="0062FF"/>
                </a:solidFill>
                <a:latin typeface="Poppins"/>
                <a:ea typeface="Poppins"/>
                <a:cs typeface="Poppins"/>
                <a:sym typeface="Poppins"/>
              </a:rPr>
              <a:t>_</a:t>
            </a:r>
            <a:fld id="{00000000-1234-1234-1234-123412341234}" type="slidenum">
              <a:rPr b="1" lang="fr-FR" sz="2000">
                <a:solidFill>
                  <a:srgbClr val="0062FF"/>
                </a:solidFill>
                <a:latin typeface="Poppins"/>
                <a:ea typeface="Poppins"/>
                <a:cs typeface="Poppins"/>
                <a:sym typeface="Poppins"/>
              </a:rPr>
              <a:t>‹#›</a:t>
            </a:fld>
            <a:endParaRPr b="1" sz="1800">
              <a:solidFill>
                <a:srgbClr val="0062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s_colonnes_2 1">
  <p:cSld name="BIG_NUMBER_1_2">
    <p:bg>
      <p:bgPr>
        <a:solidFill>
          <a:srgbClr val="0062FF"/>
        </a:solidFill>
      </p:bgPr>
    </p:bg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48"/>
          <p:cNvSpPr txBox="1"/>
          <p:nvPr>
            <p:ph type="title"/>
          </p:nvPr>
        </p:nvSpPr>
        <p:spPr>
          <a:xfrm>
            <a:off x="735950" y="614000"/>
            <a:ext cx="10938600" cy="1999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  <p:sp>
        <p:nvSpPr>
          <p:cNvPr id="427" name="Google Shape;427;p48"/>
          <p:cNvSpPr/>
          <p:nvPr>
            <p:ph idx="2" type="pic"/>
          </p:nvPr>
        </p:nvSpPr>
        <p:spPr>
          <a:xfrm>
            <a:off x="743400" y="3221450"/>
            <a:ext cx="3592800" cy="3592800"/>
          </a:xfrm>
          <a:prstGeom prst="rect">
            <a:avLst/>
          </a:prstGeom>
          <a:noFill/>
          <a:ln>
            <a:noFill/>
          </a:ln>
        </p:spPr>
      </p:sp>
      <p:sp>
        <p:nvSpPr>
          <p:cNvPr id="428" name="Google Shape;428;p48"/>
          <p:cNvSpPr txBox="1"/>
          <p:nvPr>
            <p:ph idx="1" type="subTitle"/>
          </p:nvPr>
        </p:nvSpPr>
        <p:spPr>
          <a:xfrm>
            <a:off x="743400" y="7077950"/>
            <a:ext cx="3592800" cy="8676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b="1" sz="2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429" name="Google Shape;429;p48"/>
          <p:cNvSpPr txBox="1"/>
          <p:nvPr>
            <p:ph idx="3" type="body"/>
          </p:nvPr>
        </p:nvSpPr>
        <p:spPr>
          <a:xfrm>
            <a:off x="805350" y="7898800"/>
            <a:ext cx="3531000" cy="13008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>
                <a:solidFill>
                  <a:schemeClr val="dk1"/>
                </a:solidFill>
              </a:defRPr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>
                <a:solidFill>
                  <a:schemeClr val="dk1"/>
                </a:solidFill>
              </a:defRPr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>
                <a:solidFill>
                  <a:schemeClr val="dk1"/>
                </a:solidFill>
              </a:defRPr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>
                <a:solidFill>
                  <a:schemeClr val="dk1"/>
                </a:solidFill>
              </a:defRPr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>
                <a:solidFill>
                  <a:schemeClr val="dk1"/>
                </a:solidFill>
              </a:defRPr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30" name="Google Shape;430;p48"/>
          <p:cNvSpPr/>
          <p:nvPr>
            <p:ph idx="4" type="pic"/>
          </p:nvPr>
        </p:nvSpPr>
        <p:spPr>
          <a:xfrm>
            <a:off x="5065100" y="3221450"/>
            <a:ext cx="3592800" cy="3592800"/>
          </a:xfrm>
          <a:prstGeom prst="rect">
            <a:avLst/>
          </a:prstGeom>
          <a:noFill/>
          <a:ln>
            <a:noFill/>
          </a:ln>
        </p:spPr>
      </p:sp>
      <p:sp>
        <p:nvSpPr>
          <p:cNvPr id="431" name="Google Shape;431;p48"/>
          <p:cNvSpPr/>
          <p:nvPr>
            <p:ph idx="5" type="pic"/>
          </p:nvPr>
        </p:nvSpPr>
        <p:spPr>
          <a:xfrm>
            <a:off x="9386800" y="3221450"/>
            <a:ext cx="3592800" cy="3592800"/>
          </a:xfrm>
          <a:prstGeom prst="rect">
            <a:avLst/>
          </a:prstGeom>
          <a:noFill/>
          <a:ln>
            <a:noFill/>
          </a:ln>
        </p:spPr>
      </p:sp>
      <p:sp>
        <p:nvSpPr>
          <p:cNvPr id="432" name="Google Shape;432;p48"/>
          <p:cNvSpPr txBox="1"/>
          <p:nvPr>
            <p:ph idx="6" type="subTitle"/>
          </p:nvPr>
        </p:nvSpPr>
        <p:spPr>
          <a:xfrm>
            <a:off x="5065025" y="7077950"/>
            <a:ext cx="3592800" cy="8676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b="1" sz="2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433" name="Google Shape;433;p48"/>
          <p:cNvSpPr txBox="1"/>
          <p:nvPr>
            <p:ph idx="7" type="body"/>
          </p:nvPr>
        </p:nvSpPr>
        <p:spPr>
          <a:xfrm>
            <a:off x="5126975" y="7898800"/>
            <a:ext cx="3531000" cy="13008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>
                <a:solidFill>
                  <a:schemeClr val="dk1"/>
                </a:solidFill>
              </a:defRPr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>
                <a:solidFill>
                  <a:schemeClr val="dk1"/>
                </a:solidFill>
              </a:defRPr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>
                <a:solidFill>
                  <a:schemeClr val="dk1"/>
                </a:solidFill>
              </a:defRPr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>
                <a:solidFill>
                  <a:schemeClr val="dk1"/>
                </a:solidFill>
              </a:defRPr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>
                <a:solidFill>
                  <a:schemeClr val="dk1"/>
                </a:solidFill>
              </a:defRPr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34" name="Google Shape;434;p48"/>
          <p:cNvSpPr txBox="1"/>
          <p:nvPr>
            <p:ph idx="8" type="subTitle"/>
          </p:nvPr>
        </p:nvSpPr>
        <p:spPr>
          <a:xfrm>
            <a:off x="9386675" y="7077950"/>
            <a:ext cx="3592800" cy="8676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b="1" sz="2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435" name="Google Shape;435;p48"/>
          <p:cNvSpPr txBox="1"/>
          <p:nvPr>
            <p:ph idx="9" type="body"/>
          </p:nvPr>
        </p:nvSpPr>
        <p:spPr>
          <a:xfrm>
            <a:off x="9448625" y="7898800"/>
            <a:ext cx="3531000" cy="13008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>
                <a:solidFill>
                  <a:schemeClr val="dk1"/>
                </a:solidFill>
              </a:defRPr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>
                <a:solidFill>
                  <a:schemeClr val="dk1"/>
                </a:solidFill>
              </a:defRPr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>
                <a:solidFill>
                  <a:schemeClr val="dk1"/>
                </a:solidFill>
              </a:defRPr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>
                <a:solidFill>
                  <a:schemeClr val="dk1"/>
                </a:solidFill>
              </a:defRPr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>
                <a:solidFill>
                  <a:schemeClr val="dk1"/>
                </a:solidFill>
              </a:defRPr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id="436" name="Google Shape;436;p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35950" y="9810199"/>
            <a:ext cx="1965701" cy="185250"/>
          </a:xfrm>
          <a:prstGeom prst="rect">
            <a:avLst/>
          </a:prstGeom>
          <a:noFill/>
          <a:ln>
            <a:noFill/>
          </a:ln>
        </p:spPr>
      </p:pic>
      <p:sp>
        <p:nvSpPr>
          <p:cNvPr id="437" name="Google Shape;437;p48"/>
          <p:cNvSpPr/>
          <p:nvPr/>
        </p:nvSpPr>
        <p:spPr>
          <a:xfrm>
            <a:off x="17301300" y="9283400"/>
            <a:ext cx="987000" cy="1003800"/>
          </a:xfrm>
          <a:prstGeom prst="rect">
            <a:avLst/>
          </a:prstGeom>
          <a:solidFill>
            <a:srgbClr val="0062FF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8" name="Google Shape;438;p48"/>
          <p:cNvSpPr txBox="1"/>
          <p:nvPr/>
        </p:nvSpPr>
        <p:spPr>
          <a:xfrm>
            <a:off x="17301800" y="9283400"/>
            <a:ext cx="987000" cy="1003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000">
                <a:solidFill>
                  <a:srgbClr val="0062FF"/>
                </a:solidFill>
                <a:latin typeface="Poppins"/>
                <a:ea typeface="Poppins"/>
                <a:cs typeface="Poppins"/>
                <a:sym typeface="Poppins"/>
              </a:rPr>
              <a:t>_</a:t>
            </a:r>
            <a:fld id="{00000000-1234-1234-1234-123412341234}" type="slidenum">
              <a:rPr b="1" lang="fr-FR" sz="2000">
                <a:solidFill>
                  <a:srgbClr val="0062FF"/>
                </a:solidFill>
                <a:latin typeface="Poppins"/>
                <a:ea typeface="Poppins"/>
                <a:cs typeface="Poppins"/>
                <a:sym typeface="Poppins"/>
              </a:rPr>
              <a:t>‹#›</a:t>
            </a:fld>
            <a:endParaRPr b="1" sz="1800">
              <a:solidFill>
                <a:srgbClr val="0062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s_colonnes_2">
  <p:cSld name="BIG_NUMBER_1_1">
    <p:bg>
      <p:bgPr>
        <a:solidFill>
          <a:srgbClr val="000000"/>
        </a:solidFill>
      </p:bgPr>
    </p:bg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49"/>
          <p:cNvSpPr txBox="1"/>
          <p:nvPr>
            <p:ph type="title"/>
          </p:nvPr>
        </p:nvSpPr>
        <p:spPr>
          <a:xfrm>
            <a:off x="735950" y="614000"/>
            <a:ext cx="10938600" cy="1999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  <p:sp>
        <p:nvSpPr>
          <p:cNvPr id="441" name="Google Shape;441;p49"/>
          <p:cNvSpPr/>
          <p:nvPr>
            <p:ph idx="2" type="pic"/>
          </p:nvPr>
        </p:nvSpPr>
        <p:spPr>
          <a:xfrm>
            <a:off x="743400" y="3221450"/>
            <a:ext cx="3592800" cy="3592800"/>
          </a:xfrm>
          <a:prstGeom prst="rect">
            <a:avLst/>
          </a:prstGeom>
          <a:noFill/>
          <a:ln>
            <a:noFill/>
          </a:ln>
        </p:spPr>
      </p:sp>
      <p:sp>
        <p:nvSpPr>
          <p:cNvPr id="442" name="Google Shape;442;p49"/>
          <p:cNvSpPr txBox="1"/>
          <p:nvPr>
            <p:ph idx="1" type="subTitle"/>
          </p:nvPr>
        </p:nvSpPr>
        <p:spPr>
          <a:xfrm>
            <a:off x="743400" y="7077950"/>
            <a:ext cx="3592800" cy="8676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b="1" sz="2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443" name="Google Shape;443;p49"/>
          <p:cNvSpPr txBox="1"/>
          <p:nvPr>
            <p:ph idx="3" type="body"/>
          </p:nvPr>
        </p:nvSpPr>
        <p:spPr>
          <a:xfrm>
            <a:off x="805350" y="7898800"/>
            <a:ext cx="3531000" cy="13008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>
                <a:solidFill>
                  <a:schemeClr val="dk1"/>
                </a:solidFill>
              </a:defRPr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>
                <a:solidFill>
                  <a:schemeClr val="dk1"/>
                </a:solidFill>
              </a:defRPr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>
                <a:solidFill>
                  <a:schemeClr val="dk1"/>
                </a:solidFill>
              </a:defRPr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>
                <a:solidFill>
                  <a:schemeClr val="dk1"/>
                </a:solidFill>
              </a:defRPr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>
                <a:solidFill>
                  <a:schemeClr val="dk1"/>
                </a:solidFill>
              </a:defRPr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4" name="Google Shape;444;p49"/>
          <p:cNvSpPr/>
          <p:nvPr>
            <p:ph idx="4" type="pic"/>
          </p:nvPr>
        </p:nvSpPr>
        <p:spPr>
          <a:xfrm>
            <a:off x="5065100" y="3221450"/>
            <a:ext cx="3592800" cy="3592800"/>
          </a:xfrm>
          <a:prstGeom prst="rect">
            <a:avLst/>
          </a:prstGeom>
          <a:noFill/>
          <a:ln>
            <a:noFill/>
          </a:ln>
        </p:spPr>
      </p:sp>
      <p:sp>
        <p:nvSpPr>
          <p:cNvPr id="445" name="Google Shape;445;p49"/>
          <p:cNvSpPr/>
          <p:nvPr>
            <p:ph idx="5" type="pic"/>
          </p:nvPr>
        </p:nvSpPr>
        <p:spPr>
          <a:xfrm>
            <a:off x="9386800" y="3221450"/>
            <a:ext cx="3592800" cy="3592800"/>
          </a:xfrm>
          <a:prstGeom prst="rect">
            <a:avLst/>
          </a:prstGeom>
          <a:noFill/>
          <a:ln>
            <a:noFill/>
          </a:ln>
        </p:spPr>
      </p:sp>
      <p:sp>
        <p:nvSpPr>
          <p:cNvPr id="446" name="Google Shape;446;p49"/>
          <p:cNvSpPr/>
          <p:nvPr>
            <p:ph idx="6" type="pic"/>
          </p:nvPr>
        </p:nvSpPr>
        <p:spPr>
          <a:xfrm>
            <a:off x="13708500" y="3221450"/>
            <a:ext cx="3592800" cy="3592800"/>
          </a:xfrm>
          <a:prstGeom prst="rect">
            <a:avLst/>
          </a:prstGeom>
          <a:noFill/>
          <a:ln>
            <a:noFill/>
          </a:ln>
        </p:spPr>
      </p:sp>
      <p:sp>
        <p:nvSpPr>
          <p:cNvPr id="447" name="Google Shape;447;p49"/>
          <p:cNvSpPr txBox="1"/>
          <p:nvPr>
            <p:ph idx="7" type="subTitle"/>
          </p:nvPr>
        </p:nvSpPr>
        <p:spPr>
          <a:xfrm>
            <a:off x="5065025" y="7077950"/>
            <a:ext cx="3592800" cy="8676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b="1" sz="2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448" name="Google Shape;448;p49"/>
          <p:cNvSpPr txBox="1"/>
          <p:nvPr>
            <p:ph idx="8" type="body"/>
          </p:nvPr>
        </p:nvSpPr>
        <p:spPr>
          <a:xfrm>
            <a:off x="5126975" y="7898800"/>
            <a:ext cx="3531000" cy="13008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>
                <a:solidFill>
                  <a:schemeClr val="dk1"/>
                </a:solidFill>
              </a:defRPr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>
                <a:solidFill>
                  <a:schemeClr val="dk1"/>
                </a:solidFill>
              </a:defRPr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>
                <a:solidFill>
                  <a:schemeClr val="dk1"/>
                </a:solidFill>
              </a:defRPr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>
                <a:solidFill>
                  <a:schemeClr val="dk1"/>
                </a:solidFill>
              </a:defRPr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>
                <a:solidFill>
                  <a:schemeClr val="dk1"/>
                </a:solidFill>
              </a:defRPr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9" name="Google Shape;449;p49"/>
          <p:cNvSpPr txBox="1"/>
          <p:nvPr>
            <p:ph idx="9" type="subTitle"/>
          </p:nvPr>
        </p:nvSpPr>
        <p:spPr>
          <a:xfrm>
            <a:off x="9386675" y="7077950"/>
            <a:ext cx="3592800" cy="8676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b="1" sz="2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450" name="Google Shape;450;p49"/>
          <p:cNvSpPr txBox="1"/>
          <p:nvPr>
            <p:ph idx="13" type="body"/>
          </p:nvPr>
        </p:nvSpPr>
        <p:spPr>
          <a:xfrm>
            <a:off x="9448625" y="7898800"/>
            <a:ext cx="3531000" cy="13008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>
                <a:solidFill>
                  <a:schemeClr val="dk1"/>
                </a:solidFill>
              </a:defRPr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>
                <a:solidFill>
                  <a:schemeClr val="dk1"/>
                </a:solidFill>
              </a:defRPr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>
                <a:solidFill>
                  <a:schemeClr val="dk1"/>
                </a:solidFill>
              </a:defRPr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>
                <a:solidFill>
                  <a:schemeClr val="dk1"/>
                </a:solidFill>
              </a:defRPr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>
                <a:solidFill>
                  <a:schemeClr val="dk1"/>
                </a:solidFill>
              </a:defRPr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51" name="Google Shape;451;p49"/>
          <p:cNvSpPr txBox="1"/>
          <p:nvPr>
            <p:ph idx="14" type="subTitle"/>
          </p:nvPr>
        </p:nvSpPr>
        <p:spPr>
          <a:xfrm>
            <a:off x="13708325" y="7077950"/>
            <a:ext cx="3592800" cy="8676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b="1" sz="2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452" name="Google Shape;452;p49"/>
          <p:cNvSpPr txBox="1"/>
          <p:nvPr>
            <p:ph idx="15" type="body"/>
          </p:nvPr>
        </p:nvSpPr>
        <p:spPr>
          <a:xfrm>
            <a:off x="13770275" y="7898800"/>
            <a:ext cx="3531000" cy="13008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>
                <a:solidFill>
                  <a:schemeClr val="dk1"/>
                </a:solidFill>
              </a:defRPr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>
                <a:solidFill>
                  <a:schemeClr val="dk1"/>
                </a:solidFill>
              </a:defRPr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>
                <a:solidFill>
                  <a:schemeClr val="dk1"/>
                </a:solidFill>
              </a:defRPr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>
                <a:solidFill>
                  <a:schemeClr val="dk1"/>
                </a:solidFill>
              </a:defRPr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>
                <a:solidFill>
                  <a:schemeClr val="dk1"/>
                </a:solidFill>
              </a:defRPr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id="453" name="Google Shape;453;p4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35950" y="9810199"/>
            <a:ext cx="1965701" cy="185250"/>
          </a:xfrm>
          <a:prstGeom prst="rect">
            <a:avLst/>
          </a:prstGeom>
          <a:noFill/>
          <a:ln>
            <a:noFill/>
          </a:ln>
        </p:spPr>
      </p:pic>
      <p:sp>
        <p:nvSpPr>
          <p:cNvPr id="454" name="Google Shape;454;p49"/>
          <p:cNvSpPr/>
          <p:nvPr/>
        </p:nvSpPr>
        <p:spPr>
          <a:xfrm>
            <a:off x="17301300" y="9283400"/>
            <a:ext cx="987000" cy="1003800"/>
          </a:xfrm>
          <a:prstGeom prst="rect">
            <a:avLst/>
          </a:prstGeom>
          <a:solidFill>
            <a:srgbClr val="0062FF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5" name="Google Shape;455;p49"/>
          <p:cNvSpPr txBox="1"/>
          <p:nvPr/>
        </p:nvSpPr>
        <p:spPr>
          <a:xfrm>
            <a:off x="17301800" y="9283400"/>
            <a:ext cx="987000" cy="1003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000">
                <a:solidFill>
                  <a:srgbClr val="0062FF"/>
                </a:solidFill>
                <a:latin typeface="Poppins"/>
                <a:ea typeface="Poppins"/>
                <a:cs typeface="Poppins"/>
                <a:sym typeface="Poppins"/>
              </a:rPr>
              <a:t>_</a:t>
            </a:r>
            <a:fld id="{00000000-1234-1234-1234-123412341234}" type="slidenum">
              <a:rPr b="1" lang="fr-FR" sz="2000">
                <a:solidFill>
                  <a:srgbClr val="0062FF"/>
                </a:solidFill>
                <a:latin typeface="Poppins"/>
                <a:ea typeface="Poppins"/>
                <a:cs typeface="Poppins"/>
                <a:sym typeface="Poppins"/>
              </a:rPr>
              <a:t>‹#›</a:t>
            </a:fld>
            <a:endParaRPr b="1" sz="1800">
              <a:solidFill>
                <a:srgbClr val="0062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s_colonnes_2 2">
  <p:cSld name="BIG_NUMBER_1_1_1">
    <p:bg>
      <p:bgPr>
        <a:solidFill>
          <a:srgbClr val="000000"/>
        </a:solidFill>
      </p:bgPr>
    </p:bg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50"/>
          <p:cNvSpPr txBox="1"/>
          <p:nvPr>
            <p:ph type="title"/>
          </p:nvPr>
        </p:nvSpPr>
        <p:spPr>
          <a:xfrm>
            <a:off x="735950" y="614000"/>
            <a:ext cx="10938600" cy="1999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  <p:sp>
        <p:nvSpPr>
          <p:cNvPr id="458" name="Google Shape;458;p50"/>
          <p:cNvSpPr/>
          <p:nvPr>
            <p:ph idx="2" type="pic"/>
          </p:nvPr>
        </p:nvSpPr>
        <p:spPr>
          <a:xfrm>
            <a:off x="743400" y="3221450"/>
            <a:ext cx="3592800" cy="3592800"/>
          </a:xfrm>
          <a:prstGeom prst="rect">
            <a:avLst/>
          </a:prstGeom>
          <a:noFill/>
          <a:ln>
            <a:noFill/>
          </a:ln>
        </p:spPr>
      </p:sp>
      <p:sp>
        <p:nvSpPr>
          <p:cNvPr id="459" name="Google Shape;459;p50"/>
          <p:cNvSpPr txBox="1"/>
          <p:nvPr>
            <p:ph idx="1" type="subTitle"/>
          </p:nvPr>
        </p:nvSpPr>
        <p:spPr>
          <a:xfrm>
            <a:off x="743400" y="7077950"/>
            <a:ext cx="3592800" cy="8676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b="1" sz="2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460" name="Google Shape;460;p50"/>
          <p:cNvSpPr txBox="1"/>
          <p:nvPr>
            <p:ph idx="3" type="body"/>
          </p:nvPr>
        </p:nvSpPr>
        <p:spPr>
          <a:xfrm>
            <a:off x="805350" y="7898800"/>
            <a:ext cx="3531000" cy="13008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>
                <a:solidFill>
                  <a:schemeClr val="dk1"/>
                </a:solidFill>
              </a:defRPr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>
                <a:solidFill>
                  <a:schemeClr val="dk1"/>
                </a:solidFill>
              </a:defRPr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>
                <a:solidFill>
                  <a:schemeClr val="dk1"/>
                </a:solidFill>
              </a:defRPr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>
                <a:solidFill>
                  <a:schemeClr val="dk1"/>
                </a:solidFill>
              </a:defRPr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>
                <a:solidFill>
                  <a:schemeClr val="dk1"/>
                </a:solidFill>
              </a:defRPr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61" name="Google Shape;461;p50"/>
          <p:cNvSpPr/>
          <p:nvPr>
            <p:ph idx="4" type="pic"/>
          </p:nvPr>
        </p:nvSpPr>
        <p:spPr>
          <a:xfrm>
            <a:off x="5065100" y="3221450"/>
            <a:ext cx="3592800" cy="3592800"/>
          </a:xfrm>
          <a:prstGeom prst="rect">
            <a:avLst/>
          </a:prstGeom>
          <a:noFill/>
          <a:ln>
            <a:noFill/>
          </a:ln>
        </p:spPr>
      </p:sp>
      <p:sp>
        <p:nvSpPr>
          <p:cNvPr id="462" name="Google Shape;462;p50"/>
          <p:cNvSpPr/>
          <p:nvPr>
            <p:ph idx="5" type="pic"/>
          </p:nvPr>
        </p:nvSpPr>
        <p:spPr>
          <a:xfrm>
            <a:off x="9386800" y="3221450"/>
            <a:ext cx="3592800" cy="3592800"/>
          </a:xfrm>
          <a:prstGeom prst="rect">
            <a:avLst/>
          </a:prstGeom>
          <a:noFill/>
          <a:ln>
            <a:noFill/>
          </a:ln>
        </p:spPr>
      </p:sp>
      <p:sp>
        <p:nvSpPr>
          <p:cNvPr id="463" name="Google Shape;463;p50"/>
          <p:cNvSpPr txBox="1"/>
          <p:nvPr>
            <p:ph idx="6" type="subTitle"/>
          </p:nvPr>
        </p:nvSpPr>
        <p:spPr>
          <a:xfrm>
            <a:off x="5065025" y="7077950"/>
            <a:ext cx="3592800" cy="8676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b="1" sz="2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464" name="Google Shape;464;p50"/>
          <p:cNvSpPr txBox="1"/>
          <p:nvPr>
            <p:ph idx="7" type="body"/>
          </p:nvPr>
        </p:nvSpPr>
        <p:spPr>
          <a:xfrm>
            <a:off x="5126975" y="7898800"/>
            <a:ext cx="3531000" cy="13008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>
                <a:solidFill>
                  <a:schemeClr val="dk1"/>
                </a:solidFill>
              </a:defRPr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>
                <a:solidFill>
                  <a:schemeClr val="dk1"/>
                </a:solidFill>
              </a:defRPr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>
                <a:solidFill>
                  <a:schemeClr val="dk1"/>
                </a:solidFill>
              </a:defRPr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>
                <a:solidFill>
                  <a:schemeClr val="dk1"/>
                </a:solidFill>
              </a:defRPr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>
                <a:solidFill>
                  <a:schemeClr val="dk1"/>
                </a:solidFill>
              </a:defRPr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65" name="Google Shape;465;p50"/>
          <p:cNvSpPr txBox="1"/>
          <p:nvPr>
            <p:ph idx="8" type="subTitle"/>
          </p:nvPr>
        </p:nvSpPr>
        <p:spPr>
          <a:xfrm>
            <a:off x="9386675" y="7077950"/>
            <a:ext cx="3592800" cy="8676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b="1" sz="2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466" name="Google Shape;466;p50"/>
          <p:cNvSpPr txBox="1"/>
          <p:nvPr>
            <p:ph idx="9" type="body"/>
          </p:nvPr>
        </p:nvSpPr>
        <p:spPr>
          <a:xfrm>
            <a:off x="9448625" y="7898800"/>
            <a:ext cx="3531000" cy="13008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>
                <a:solidFill>
                  <a:schemeClr val="dk1"/>
                </a:solidFill>
              </a:defRPr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>
                <a:solidFill>
                  <a:schemeClr val="dk1"/>
                </a:solidFill>
              </a:defRPr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>
                <a:solidFill>
                  <a:schemeClr val="dk1"/>
                </a:solidFill>
              </a:defRPr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>
                <a:solidFill>
                  <a:schemeClr val="dk1"/>
                </a:solidFill>
              </a:defRPr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>
                <a:solidFill>
                  <a:schemeClr val="dk1"/>
                </a:solidFill>
              </a:defRPr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id="467" name="Google Shape;467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35950" y="9810199"/>
            <a:ext cx="1965701" cy="185250"/>
          </a:xfrm>
          <a:prstGeom prst="rect">
            <a:avLst/>
          </a:prstGeom>
          <a:noFill/>
          <a:ln>
            <a:noFill/>
          </a:ln>
        </p:spPr>
      </p:pic>
      <p:sp>
        <p:nvSpPr>
          <p:cNvPr id="468" name="Google Shape;468;p50"/>
          <p:cNvSpPr/>
          <p:nvPr/>
        </p:nvSpPr>
        <p:spPr>
          <a:xfrm>
            <a:off x="17301300" y="9283400"/>
            <a:ext cx="987000" cy="1003800"/>
          </a:xfrm>
          <a:prstGeom prst="rect">
            <a:avLst/>
          </a:prstGeom>
          <a:solidFill>
            <a:srgbClr val="0062FF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9" name="Google Shape;469;p50"/>
          <p:cNvSpPr txBox="1"/>
          <p:nvPr/>
        </p:nvSpPr>
        <p:spPr>
          <a:xfrm>
            <a:off x="17301800" y="9283400"/>
            <a:ext cx="987000" cy="1003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000">
                <a:solidFill>
                  <a:srgbClr val="0062FF"/>
                </a:solidFill>
                <a:latin typeface="Poppins"/>
                <a:ea typeface="Poppins"/>
                <a:cs typeface="Poppins"/>
                <a:sym typeface="Poppins"/>
              </a:rPr>
              <a:t>_</a:t>
            </a:r>
            <a:fld id="{00000000-1234-1234-1234-123412341234}" type="slidenum">
              <a:rPr b="1" lang="fr-FR" sz="2000">
                <a:solidFill>
                  <a:srgbClr val="0062FF"/>
                </a:solidFill>
                <a:latin typeface="Poppins"/>
                <a:ea typeface="Poppins"/>
                <a:cs typeface="Poppins"/>
                <a:sym typeface="Poppins"/>
              </a:rPr>
              <a:t>‹#›</a:t>
            </a:fld>
            <a:endParaRPr b="1" sz="1800">
              <a:solidFill>
                <a:srgbClr val="0062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ge_1reANNEE" type="blank">
  <p:cSld name="BLANK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" name="Google Shape;471;p5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35950" y="9810199"/>
            <a:ext cx="1965701" cy="185250"/>
          </a:xfrm>
          <a:prstGeom prst="rect">
            <a:avLst/>
          </a:prstGeom>
          <a:noFill/>
          <a:ln>
            <a:noFill/>
          </a:ln>
        </p:spPr>
      </p:pic>
      <p:sp>
        <p:nvSpPr>
          <p:cNvPr id="472" name="Google Shape;472;p51"/>
          <p:cNvSpPr/>
          <p:nvPr/>
        </p:nvSpPr>
        <p:spPr>
          <a:xfrm>
            <a:off x="17301300" y="9283400"/>
            <a:ext cx="987000" cy="1003800"/>
          </a:xfrm>
          <a:prstGeom prst="rect">
            <a:avLst/>
          </a:prstGeom>
          <a:solidFill>
            <a:srgbClr val="0062FF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3" name="Google Shape;473;p51"/>
          <p:cNvSpPr txBox="1"/>
          <p:nvPr/>
        </p:nvSpPr>
        <p:spPr>
          <a:xfrm>
            <a:off x="17301800" y="9283400"/>
            <a:ext cx="987000" cy="100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_</a:t>
            </a:r>
            <a:fld id="{00000000-1234-1234-1234-123412341234}" type="slidenum">
              <a:rPr b="1" lang="fr-FR" sz="2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‹#›</a:t>
            </a:fld>
            <a:endParaRPr b="1"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74" name="Google Shape;474;p51"/>
          <p:cNvSpPr txBox="1"/>
          <p:nvPr>
            <p:ph type="title"/>
          </p:nvPr>
        </p:nvSpPr>
        <p:spPr>
          <a:xfrm>
            <a:off x="735950" y="542100"/>
            <a:ext cx="18701400" cy="131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62FF"/>
              </a:buClr>
              <a:buSzPts val="6400"/>
              <a:buNone/>
              <a:defRPr>
                <a:solidFill>
                  <a:srgbClr val="0062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  <p:sp>
        <p:nvSpPr>
          <p:cNvPr id="475" name="Google Shape;475;p51"/>
          <p:cNvSpPr txBox="1"/>
          <p:nvPr>
            <p:ph idx="1" type="subTitle"/>
          </p:nvPr>
        </p:nvSpPr>
        <p:spPr>
          <a:xfrm>
            <a:off x="805350" y="2183750"/>
            <a:ext cx="11910000" cy="63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6862"/>
              </a:buClr>
              <a:buSzPts val="2600"/>
              <a:buNone/>
              <a:defRPr b="1" sz="2600">
                <a:solidFill>
                  <a:srgbClr val="FF686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476" name="Google Shape;476;p51"/>
          <p:cNvSpPr txBox="1"/>
          <p:nvPr>
            <p:ph idx="2" type="body"/>
          </p:nvPr>
        </p:nvSpPr>
        <p:spPr>
          <a:xfrm>
            <a:off x="743400" y="2942650"/>
            <a:ext cx="11244000" cy="131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477" name="Google Shape;477;p51"/>
          <p:cNvSpPr txBox="1"/>
          <p:nvPr>
            <p:ph idx="3" type="subTitle"/>
          </p:nvPr>
        </p:nvSpPr>
        <p:spPr>
          <a:xfrm>
            <a:off x="805350" y="4491550"/>
            <a:ext cx="3407400" cy="55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62FF"/>
              </a:buClr>
              <a:buSzPts val="1800"/>
              <a:buNone/>
              <a:defRPr b="1">
                <a:solidFill>
                  <a:srgbClr val="0062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478" name="Google Shape;478;p51"/>
          <p:cNvSpPr txBox="1"/>
          <p:nvPr>
            <p:ph idx="4" type="subTitle"/>
          </p:nvPr>
        </p:nvSpPr>
        <p:spPr>
          <a:xfrm>
            <a:off x="6163850" y="4491550"/>
            <a:ext cx="3407400" cy="55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62FF"/>
              </a:buClr>
              <a:buSzPts val="1800"/>
              <a:buNone/>
              <a:defRPr b="1">
                <a:solidFill>
                  <a:srgbClr val="0062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479" name="Google Shape;479;p51"/>
          <p:cNvSpPr txBox="1"/>
          <p:nvPr>
            <p:ph idx="5" type="body"/>
          </p:nvPr>
        </p:nvSpPr>
        <p:spPr>
          <a:xfrm>
            <a:off x="6101900" y="5488642"/>
            <a:ext cx="4491600" cy="351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480" name="Google Shape;480;p51"/>
          <p:cNvSpPr txBox="1"/>
          <p:nvPr>
            <p:ph idx="6" type="subTitle"/>
          </p:nvPr>
        </p:nvSpPr>
        <p:spPr>
          <a:xfrm>
            <a:off x="11763550" y="4491550"/>
            <a:ext cx="3407400" cy="55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62FF"/>
              </a:buClr>
              <a:buSzPts val="1800"/>
              <a:buNone/>
              <a:defRPr b="1">
                <a:solidFill>
                  <a:srgbClr val="0062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481" name="Google Shape;481;p51"/>
          <p:cNvSpPr txBox="1"/>
          <p:nvPr>
            <p:ph idx="7" type="body"/>
          </p:nvPr>
        </p:nvSpPr>
        <p:spPr>
          <a:xfrm>
            <a:off x="11701600" y="5488642"/>
            <a:ext cx="4491600" cy="351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482" name="Google Shape;482;p51"/>
          <p:cNvSpPr txBox="1"/>
          <p:nvPr>
            <p:ph idx="8" type="body"/>
          </p:nvPr>
        </p:nvSpPr>
        <p:spPr>
          <a:xfrm>
            <a:off x="743400" y="5488642"/>
            <a:ext cx="4491600" cy="351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ge_2eANNEE">
  <p:cSld name="BLANK_1"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4" name="Google Shape;484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35950" y="9810199"/>
            <a:ext cx="1965701" cy="185250"/>
          </a:xfrm>
          <a:prstGeom prst="rect">
            <a:avLst/>
          </a:prstGeom>
          <a:noFill/>
          <a:ln>
            <a:noFill/>
          </a:ln>
        </p:spPr>
      </p:pic>
      <p:sp>
        <p:nvSpPr>
          <p:cNvPr id="485" name="Google Shape;485;p52"/>
          <p:cNvSpPr/>
          <p:nvPr/>
        </p:nvSpPr>
        <p:spPr>
          <a:xfrm>
            <a:off x="17301300" y="9283400"/>
            <a:ext cx="987000" cy="1003800"/>
          </a:xfrm>
          <a:prstGeom prst="rect">
            <a:avLst/>
          </a:prstGeom>
          <a:solidFill>
            <a:srgbClr val="0062FF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6" name="Google Shape;486;p52"/>
          <p:cNvSpPr txBox="1"/>
          <p:nvPr/>
        </p:nvSpPr>
        <p:spPr>
          <a:xfrm>
            <a:off x="17301800" y="9283400"/>
            <a:ext cx="987000" cy="100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_</a:t>
            </a:r>
            <a:fld id="{00000000-1234-1234-1234-123412341234}" type="slidenum">
              <a:rPr b="1" lang="fr-FR" sz="2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‹#›</a:t>
            </a:fld>
            <a:endParaRPr b="1"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87" name="Google Shape;487;p52"/>
          <p:cNvSpPr txBox="1"/>
          <p:nvPr>
            <p:ph type="title"/>
          </p:nvPr>
        </p:nvSpPr>
        <p:spPr>
          <a:xfrm>
            <a:off x="735950" y="542100"/>
            <a:ext cx="18701400" cy="131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62FF"/>
              </a:buClr>
              <a:buSzPts val="6400"/>
              <a:buNone/>
              <a:defRPr>
                <a:solidFill>
                  <a:srgbClr val="0062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  <p:sp>
        <p:nvSpPr>
          <p:cNvPr id="488" name="Google Shape;488;p52"/>
          <p:cNvSpPr txBox="1"/>
          <p:nvPr>
            <p:ph idx="1" type="subTitle"/>
          </p:nvPr>
        </p:nvSpPr>
        <p:spPr>
          <a:xfrm>
            <a:off x="805350" y="2183750"/>
            <a:ext cx="11910000" cy="63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6862"/>
              </a:buClr>
              <a:buSzPts val="2600"/>
              <a:buNone/>
              <a:defRPr b="1" sz="2600">
                <a:solidFill>
                  <a:srgbClr val="FF686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489" name="Google Shape;489;p52"/>
          <p:cNvSpPr txBox="1"/>
          <p:nvPr/>
        </p:nvSpPr>
        <p:spPr>
          <a:xfrm>
            <a:off x="12925500" y="4184600"/>
            <a:ext cx="4375800" cy="509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585200" lIns="402300" spcFirstLastPara="1" rIns="402300" wrap="square" tIns="493750">
            <a:no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90" name="Google Shape;490;p52"/>
          <p:cNvSpPr/>
          <p:nvPr/>
        </p:nvSpPr>
        <p:spPr>
          <a:xfrm>
            <a:off x="12104100" y="3363200"/>
            <a:ext cx="821400" cy="8214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91" name="Google Shape;491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57749" y="3488600"/>
            <a:ext cx="514098" cy="570601"/>
          </a:xfrm>
          <a:prstGeom prst="rect">
            <a:avLst/>
          </a:prstGeom>
          <a:noFill/>
          <a:ln>
            <a:noFill/>
          </a:ln>
        </p:spPr>
      </p:pic>
      <p:sp>
        <p:nvSpPr>
          <p:cNvPr id="492" name="Google Shape;492;p52"/>
          <p:cNvSpPr txBox="1"/>
          <p:nvPr>
            <p:ph idx="2" type="body"/>
          </p:nvPr>
        </p:nvSpPr>
        <p:spPr>
          <a:xfrm>
            <a:off x="13304000" y="4599900"/>
            <a:ext cx="3562200" cy="4274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>
                <a:solidFill>
                  <a:schemeClr val="dk1"/>
                </a:solidFill>
              </a:defRPr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>
                <a:solidFill>
                  <a:schemeClr val="dk1"/>
                </a:solidFill>
              </a:defRPr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>
                <a:solidFill>
                  <a:schemeClr val="dk1"/>
                </a:solidFill>
              </a:defRPr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>
                <a:solidFill>
                  <a:schemeClr val="dk1"/>
                </a:solidFill>
              </a:defRPr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>
                <a:solidFill>
                  <a:schemeClr val="dk1"/>
                </a:solidFill>
              </a:defRPr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93" name="Google Shape;493;p52"/>
          <p:cNvSpPr txBox="1"/>
          <p:nvPr>
            <p:ph idx="3" type="subTitle"/>
          </p:nvPr>
        </p:nvSpPr>
        <p:spPr>
          <a:xfrm>
            <a:off x="805350" y="3363200"/>
            <a:ext cx="3407400" cy="55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62FF"/>
              </a:buClr>
              <a:buSzPts val="1800"/>
              <a:buNone/>
              <a:defRPr b="1">
                <a:solidFill>
                  <a:srgbClr val="0062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494" name="Google Shape;494;p52"/>
          <p:cNvSpPr txBox="1"/>
          <p:nvPr>
            <p:ph idx="4" type="body"/>
          </p:nvPr>
        </p:nvSpPr>
        <p:spPr>
          <a:xfrm>
            <a:off x="743400" y="4360300"/>
            <a:ext cx="10609200" cy="492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o_Colonnes_1">
  <p:cSld name="BLANK_1_1">
    <p:bg>
      <p:bgPr>
        <a:solidFill>
          <a:srgbClr val="0062FF"/>
        </a:solidFill>
      </p:bgPr>
    </p:bg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53"/>
          <p:cNvSpPr txBox="1"/>
          <p:nvPr>
            <p:ph type="title"/>
          </p:nvPr>
        </p:nvSpPr>
        <p:spPr>
          <a:xfrm>
            <a:off x="735950" y="542100"/>
            <a:ext cx="18701400" cy="131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  <p:sp>
        <p:nvSpPr>
          <p:cNvPr id="497" name="Google Shape;497;p53"/>
          <p:cNvSpPr/>
          <p:nvPr>
            <p:ph idx="2" type="pic"/>
          </p:nvPr>
        </p:nvSpPr>
        <p:spPr>
          <a:xfrm>
            <a:off x="867350" y="3403975"/>
            <a:ext cx="1834200" cy="1834200"/>
          </a:xfrm>
          <a:prstGeom prst="ellipse">
            <a:avLst/>
          </a:prstGeom>
          <a:noFill/>
          <a:ln>
            <a:noFill/>
          </a:ln>
        </p:spPr>
      </p:sp>
      <p:pic>
        <p:nvPicPr>
          <p:cNvPr id="498" name="Google Shape;498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35950" y="9810199"/>
            <a:ext cx="1965701" cy="185250"/>
          </a:xfrm>
          <a:prstGeom prst="rect">
            <a:avLst/>
          </a:prstGeom>
          <a:noFill/>
          <a:ln>
            <a:noFill/>
          </a:ln>
        </p:spPr>
      </p:pic>
      <p:sp>
        <p:nvSpPr>
          <p:cNvPr id="499" name="Google Shape;499;p53"/>
          <p:cNvSpPr txBox="1"/>
          <p:nvPr/>
        </p:nvSpPr>
        <p:spPr>
          <a:xfrm>
            <a:off x="17301800" y="9283400"/>
            <a:ext cx="987000" cy="1003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000">
                <a:solidFill>
                  <a:srgbClr val="0062FF"/>
                </a:solidFill>
                <a:latin typeface="Poppins"/>
                <a:ea typeface="Poppins"/>
                <a:cs typeface="Poppins"/>
                <a:sym typeface="Poppins"/>
              </a:rPr>
              <a:t>_</a:t>
            </a:r>
            <a:fld id="{00000000-1234-1234-1234-123412341234}" type="slidenum">
              <a:rPr b="1" lang="fr-FR" sz="2000">
                <a:solidFill>
                  <a:srgbClr val="0062FF"/>
                </a:solidFill>
                <a:latin typeface="Poppins"/>
                <a:ea typeface="Poppins"/>
                <a:cs typeface="Poppins"/>
                <a:sym typeface="Poppins"/>
              </a:rPr>
              <a:t>‹#›</a:t>
            </a:fld>
            <a:endParaRPr b="1" sz="1800">
              <a:solidFill>
                <a:srgbClr val="0062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00" name="Google Shape;500;p53"/>
          <p:cNvSpPr txBox="1"/>
          <p:nvPr>
            <p:ph idx="1" type="subTitle"/>
          </p:nvPr>
        </p:nvSpPr>
        <p:spPr>
          <a:xfrm>
            <a:off x="774400" y="5544650"/>
            <a:ext cx="3262800" cy="1003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b="1" sz="2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501" name="Google Shape;501;p53"/>
          <p:cNvSpPr/>
          <p:nvPr>
            <p:ph idx="3" type="pic"/>
          </p:nvPr>
        </p:nvSpPr>
        <p:spPr>
          <a:xfrm>
            <a:off x="5237225" y="3407300"/>
            <a:ext cx="1834200" cy="1834200"/>
          </a:xfrm>
          <a:prstGeom prst="ellipse">
            <a:avLst/>
          </a:prstGeom>
          <a:noFill/>
          <a:ln>
            <a:noFill/>
          </a:ln>
        </p:spPr>
      </p:sp>
      <p:sp>
        <p:nvSpPr>
          <p:cNvPr id="502" name="Google Shape;502;p53"/>
          <p:cNvSpPr txBox="1"/>
          <p:nvPr>
            <p:ph idx="4" type="subTitle"/>
          </p:nvPr>
        </p:nvSpPr>
        <p:spPr>
          <a:xfrm>
            <a:off x="5190767" y="5544650"/>
            <a:ext cx="3262800" cy="1003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b="1" sz="2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503" name="Google Shape;503;p53"/>
          <p:cNvSpPr txBox="1"/>
          <p:nvPr>
            <p:ph idx="5" type="body"/>
          </p:nvPr>
        </p:nvSpPr>
        <p:spPr>
          <a:xfrm>
            <a:off x="5190750" y="6405608"/>
            <a:ext cx="3262800" cy="2716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>
                <a:solidFill>
                  <a:schemeClr val="dk1"/>
                </a:solidFill>
              </a:defRPr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>
                <a:solidFill>
                  <a:schemeClr val="dk1"/>
                </a:solidFill>
              </a:defRPr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>
                <a:solidFill>
                  <a:schemeClr val="dk1"/>
                </a:solidFill>
              </a:defRPr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>
                <a:solidFill>
                  <a:schemeClr val="dk1"/>
                </a:solidFill>
              </a:defRPr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>
                <a:solidFill>
                  <a:schemeClr val="dk1"/>
                </a:solidFill>
              </a:defRPr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04" name="Google Shape;504;p53"/>
          <p:cNvSpPr/>
          <p:nvPr>
            <p:ph idx="6" type="pic"/>
          </p:nvPr>
        </p:nvSpPr>
        <p:spPr>
          <a:xfrm>
            <a:off x="9607150" y="3407300"/>
            <a:ext cx="1834200" cy="1834200"/>
          </a:xfrm>
          <a:prstGeom prst="ellipse">
            <a:avLst/>
          </a:prstGeom>
          <a:noFill/>
          <a:ln>
            <a:noFill/>
          </a:ln>
        </p:spPr>
      </p:sp>
      <p:sp>
        <p:nvSpPr>
          <p:cNvPr id="505" name="Google Shape;505;p53"/>
          <p:cNvSpPr txBox="1"/>
          <p:nvPr>
            <p:ph idx="7" type="subTitle"/>
          </p:nvPr>
        </p:nvSpPr>
        <p:spPr>
          <a:xfrm>
            <a:off x="9607133" y="5544650"/>
            <a:ext cx="3262800" cy="1003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b="1" sz="2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506" name="Google Shape;506;p53"/>
          <p:cNvSpPr txBox="1"/>
          <p:nvPr>
            <p:ph idx="8" type="body"/>
          </p:nvPr>
        </p:nvSpPr>
        <p:spPr>
          <a:xfrm>
            <a:off x="9614875" y="6405608"/>
            <a:ext cx="3262800" cy="2716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>
                <a:solidFill>
                  <a:schemeClr val="dk1"/>
                </a:solidFill>
              </a:defRPr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>
                <a:solidFill>
                  <a:schemeClr val="dk1"/>
                </a:solidFill>
              </a:defRPr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>
                <a:solidFill>
                  <a:schemeClr val="dk1"/>
                </a:solidFill>
              </a:defRPr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>
                <a:solidFill>
                  <a:schemeClr val="dk1"/>
                </a:solidFill>
              </a:defRPr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>
                <a:solidFill>
                  <a:schemeClr val="dk1"/>
                </a:solidFill>
              </a:defRPr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07" name="Google Shape;507;p53"/>
          <p:cNvSpPr/>
          <p:nvPr>
            <p:ph idx="9" type="pic"/>
          </p:nvPr>
        </p:nvSpPr>
        <p:spPr>
          <a:xfrm>
            <a:off x="14116400" y="3407300"/>
            <a:ext cx="1834200" cy="1834200"/>
          </a:xfrm>
          <a:prstGeom prst="ellipse">
            <a:avLst/>
          </a:prstGeom>
          <a:noFill/>
          <a:ln>
            <a:noFill/>
          </a:ln>
        </p:spPr>
      </p:sp>
      <p:sp>
        <p:nvSpPr>
          <p:cNvPr id="508" name="Google Shape;508;p53"/>
          <p:cNvSpPr txBox="1"/>
          <p:nvPr>
            <p:ph idx="13" type="subTitle"/>
          </p:nvPr>
        </p:nvSpPr>
        <p:spPr>
          <a:xfrm>
            <a:off x="14023500" y="5544650"/>
            <a:ext cx="3262800" cy="1003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b="1" sz="2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509" name="Google Shape;509;p53"/>
          <p:cNvSpPr txBox="1"/>
          <p:nvPr>
            <p:ph idx="14" type="body"/>
          </p:nvPr>
        </p:nvSpPr>
        <p:spPr>
          <a:xfrm>
            <a:off x="14039000" y="6405608"/>
            <a:ext cx="3262800" cy="2716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>
                <a:solidFill>
                  <a:schemeClr val="dk1"/>
                </a:solidFill>
              </a:defRPr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>
                <a:solidFill>
                  <a:schemeClr val="dk1"/>
                </a:solidFill>
              </a:defRPr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>
                <a:solidFill>
                  <a:schemeClr val="dk1"/>
                </a:solidFill>
              </a:defRPr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>
                <a:solidFill>
                  <a:schemeClr val="dk1"/>
                </a:solidFill>
              </a:defRPr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>
                <a:solidFill>
                  <a:schemeClr val="dk1"/>
                </a:solidFill>
              </a:defRPr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10" name="Google Shape;510;p53"/>
          <p:cNvSpPr txBox="1"/>
          <p:nvPr>
            <p:ph idx="15" type="body"/>
          </p:nvPr>
        </p:nvSpPr>
        <p:spPr>
          <a:xfrm>
            <a:off x="789900" y="6405608"/>
            <a:ext cx="3262800" cy="2716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>
                <a:solidFill>
                  <a:schemeClr val="dk1"/>
                </a:solidFill>
              </a:defRPr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>
                <a:solidFill>
                  <a:schemeClr val="dk1"/>
                </a:solidFill>
              </a:defRPr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>
                <a:solidFill>
                  <a:schemeClr val="dk1"/>
                </a:solidFill>
              </a:defRPr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>
                <a:solidFill>
                  <a:schemeClr val="dk1"/>
                </a:solidFill>
              </a:defRPr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>
                <a:solidFill>
                  <a:schemeClr val="dk1"/>
                </a:solidFill>
              </a:defRPr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o_Colonnes_2">
  <p:cSld name="BLANK_1_1_2">
    <p:bg>
      <p:bgPr>
        <a:solidFill>
          <a:schemeClr val="dk1"/>
        </a:solidFill>
      </p:bgPr>
    </p:bg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54"/>
          <p:cNvSpPr txBox="1"/>
          <p:nvPr>
            <p:ph type="title"/>
          </p:nvPr>
        </p:nvSpPr>
        <p:spPr>
          <a:xfrm>
            <a:off x="735950" y="542100"/>
            <a:ext cx="18701400" cy="131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62FF"/>
              </a:buClr>
              <a:buSzPts val="6400"/>
              <a:buNone/>
              <a:defRPr>
                <a:solidFill>
                  <a:srgbClr val="0062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  <p:sp>
        <p:nvSpPr>
          <p:cNvPr id="513" name="Google Shape;513;p54"/>
          <p:cNvSpPr/>
          <p:nvPr>
            <p:ph idx="2" type="pic"/>
          </p:nvPr>
        </p:nvSpPr>
        <p:spPr>
          <a:xfrm>
            <a:off x="867350" y="3403975"/>
            <a:ext cx="1834200" cy="1834200"/>
          </a:xfrm>
          <a:prstGeom prst="ellipse">
            <a:avLst/>
          </a:prstGeom>
          <a:noFill/>
          <a:ln>
            <a:noFill/>
          </a:ln>
        </p:spPr>
      </p:sp>
      <p:pic>
        <p:nvPicPr>
          <p:cNvPr id="514" name="Google Shape;514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35950" y="9810199"/>
            <a:ext cx="1965701" cy="185250"/>
          </a:xfrm>
          <a:prstGeom prst="rect">
            <a:avLst/>
          </a:prstGeom>
          <a:noFill/>
          <a:ln>
            <a:noFill/>
          </a:ln>
        </p:spPr>
      </p:pic>
      <p:sp>
        <p:nvSpPr>
          <p:cNvPr id="515" name="Google Shape;515;p54"/>
          <p:cNvSpPr txBox="1"/>
          <p:nvPr/>
        </p:nvSpPr>
        <p:spPr>
          <a:xfrm>
            <a:off x="2556100" y="9629450"/>
            <a:ext cx="32628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_xxxxxxxxxxxxxxxxxxxxxxxx</a:t>
            </a:r>
            <a:endParaRPr sz="16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16" name="Google Shape;516;p54"/>
          <p:cNvSpPr txBox="1"/>
          <p:nvPr/>
        </p:nvSpPr>
        <p:spPr>
          <a:xfrm>
            <a:off x="17301800" y="9283400"/>
            <a:ext cx="987000" cy="1003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000">
                <a:solidFill>
                  <a:srgbClr val="0062FF"/>
                </a:solidFill>
                <a:latin typeface="Poppins"/>
                <a:ea typeface="Poppins"/>
                <a:cs typeface="Poppins"/>
                <a:sym typeface="Poppins"/>
              </a:rPr>
              <a:t>_</a:t>
            </a:r>
            <a:fld id="{00000000-1234-1234-1234-123412341234}" type="slidenum">
              <a:rPr b="1" lang="fr-FR" sz="2000">
                <a:solidFill>
                  <a:srgbClr val="0062FF"/>
                </a:solidFill>
                <a:latin typeface="Poppins"/>
                <a:ea typeface="Poppins"/>
                <a:cs typeface="Poppins"/>
                <a:sym typeface="Poppins"/>
              </a:rPr>
              <a:t>‹#›</a:t>
            </a:fld>
            <a:endParaRPr b="1" sz="1800">
              <a:solidFill>
                <a:srgbClr val="0062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17" name="Google Shape;517;p54"/>
          <p:cNvSpPr txBox="1"/>
          <p:nvPr>
            <p:ph idx="1" type="subTitle"/>
          </p:nvPr>
        </p:nvSpPr>
        <p:spPr>
          <a:xfrm>
            <a:off x="774400" y="5544650"/>
            <a:ext cx="3262800" cy="1003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62FF"/>
              </a:buClr>
              <a:buSzPts val="2600"/>
              <a:buNone/>
              <a:defRPr b="1" sz="2600">
                <a:solidFill>
                  <a:srgbClr val="0062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518" name="Google Shape;518;p54"/>
          <p:cNvSpPr txBox="1"/>
          <p:nvPr>
            <p:ph idx="3" type="body"/>
          </p:nvPr>
        </p:nvSpPr>
        <p:spPr>
          <a:xfrm>
            <a:off x="789900" y="6405608"/>
            <a:ext cx="3262800" cy="2716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519" name="Google Shape;519;p54"/>
          <p:cNvSpPr/>
          <p:nvPr>
            <p:ph idx="4" type="pic"/>
          </p:nvPr>
        </p:nvSpPr>
        <p:spPr>
          <a:xfrm>
            <a:off x="5237225" y="3407300"/>
            <a:ext cx="1834200" cy="1834200"/>
          </a:xfrm>
          <a:prstGeom prst="ellipse">
            <a:avLst/>
          </a:prstGeom>
          <a:noFill/>
          <a:ln>
            <a:noFill/>
          </a:ln>
        </p:spPr>
      </p:sp>
      <p:sp>
        <p:nvSpPr>
          <p:cNvPr id="520" name="Google Shape;520;p54"/>
          <p:cNvSpPr txBox="1"/>
          <p:nvPr>
            <p:ph idx="5" type="subTitle"/>
          </p:nvPr>
        </p:nvSpPr>
        <p:spPr>
          <a:xfrm>
            <a:off x="5190767" y="5544650"/>
            <a:ext cx="3262800" cy="1003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62FF"/>
              </a:buClr>
              <a:buSzPts val="2600"/>
              <a:buNone/>
              <a:defRPr b="1" sz="2600">
                <a:solidFill>
                  <a:srgbClr val="0062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21" name="Google Shape;521;p54"/>
          <p:cNvSpPr txBox="1"/>
          <p:nvPr>
            <p:ph idx="6" type="body"/>
          </p:nvPr>
        </p:nvSpPr>
        <p:spPr>
          <a:xfrm>
            <a:off x="5190750" y="6405608"/>
            <a:ext cx="3262800" cy="2716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522" name="Google Shape;522;p54"/>
          <p:cNvSpPr/>
          <p:nvPr>
            <p:ph idx="7" type="pic"/>
          </p:nvPr>
        </p:nvSpPr>
        <p:spPr>
          <a:xfrm>
            <a:off x="9607150" y="3407300"/>
            <a:ext cx="1834200" cy="1834200"/>
          </a:xfrm>
          <a:prstGeom prst="ellipse">
            <a:avLst/>
          </a:prstGeom>
          <a:noFill/>
          <a:ln>
            <a:noFill/>
          </a:ln>
        </p:spPr>
      </p:sp>
      <p:sp>
        <p:nvSpPr>
          <p:cNvPr id="523" name="Google Shape;523;p54"/>
          <p:cNvSpPr txBox="1"/>
          <p:nvPr>
            <p:ph idx="8" type="subTitle"/>
          </p:nvPr>
        </p:nvSpPr>
        <p:spPr>
          <a:xfrm>
            <a:off x="9607133" y="5544650"/>
            <a:ext cx="3262800" cy="1003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62FF"/>
              </a:buClr>
              <a:buSzPts val="2600"/>
              <a:buNone/>
              <a:defRPr b="1" sz="2600">
                <a:solidFill>
                  <a:srgbClr val="0062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524" name="Google Shape;524;p54"/>
          <p:cNvSpPr txBox="1"/>
          <p:nvPr>
            <p:ph idx="9" type="body"/>
          </p:nvPr>
        </p:nvSpPr>
        <p:spPr>
          <a:xfrm>
            <a:off x="9614875" y="6405608"/>
            <a:ext cx="3262800" cy="2716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525" name="Google Shape;525;p54"/>
          <p:cNvSpPr/>
          <p:nvPr>
            <p:ph idx="13" type="pic"/>
          </p:nvPr>
        </p:nvSpPr>
        <p:spPr>
          <a:xfrm>
            <a:off x="14116400" y="3407300"/>
            <a:ext cx="1834200" cy="1834200"/>
          </a:xfrm>
          <a:prstGeom prst="ellipse">
            <a:avLst/>
          </a:prstGeom>
          <a:noFill/>
          <a:ln>
            <a:noFill/>
          </a:ln>
        </p:spPr>
      </p:sp>
      <p:sp>
        <p:nvSpPr>
          <p:cNvPr id="526" name="Google Shape;526;p54"/>
          <p:cNvSpPr txBox="1"/>
          <p:nvPr>
            <p:ph idx="14" type="subTitle"/>
          </p:nvPr>
        </p:nvSpPr>
        <p:spPr>
          <a:xfrm>
            <a:off x="14023500" y="5544650"/>
            <a:ext cx="3262800" cy="1003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62FF"/>
              </a:buClr>
              <a:buSzPts val="2600"/>
              <a:buNone/>
              <a:defRPr b="1" sz="2600">
                <a:solidFill>
                  <a:srgbClr val="0062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527" name="Google Shape;527;p54"/>
          <p:cNvSpPr txBox="1"/>
          <p:nvPr>
            <p:ph idx="15" type="body"/>
          </p:nvPr>
        </p:nvSpPr>
        <p:spPr>
          <a:xfrm>
            <a:off x="14039000" y="6405608"/>
            <a:ext cx="3262800" cy="2716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pic>
        <p:nvPicPr>
          <p:cNvPr id="528" name="Google Shape;528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5950" y="9810199"/>
            <a:ext cx="1965701" cy="185250"/>
          </a:xfrm>
          <a:prstGeom prst="rect">
            <a:avLst/>
          </a:prstGeom>
          <a:noFill/>
          <a:ln>
            <a:noFill/>
          </a:ln>
        </p:spPr>
      </p:pic>
      <p:sp>
        <p:nvSpPr>
          <p:cNvPr id="529" name="Google Shape;529;p54"/>
          <p:cNvSpPr/>
          <p:nvPr/>
        </p:nvSpPr>
        <p:spPr>
          <a:xfrm>
            <a:off x="17301300" y="9283400"/>
            <a:ext cx="987000" cy="1003800"/>
          </a:xfrm>
          <a:prstGeom prst="rect">
            <a:avLst/>
          </a:prstGeom>
          <a:solidFill>
            <a:srgbClr val="0062FF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0" name="Google Shape;530;p54"/>
          <p:cNvSpPr txBox="1"/>
          <p:nvPr/>
        </p:nvSpPr>
        <p:spPr>
          <a:xfrm>
            <a:off x="17301800" y="9283400"/>
            <a:ext cx="987000" cy="100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_</a:t>
            </a:r>
            <a:fld id="{00000000-1234-1234-1234-123412341234}" type="slidenum">
              <a:rPr b="1" lang="fr-FR" sz="2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‹#›</a:t>
            </a:fld>
            <a:endParaRPr b="1"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o_Colonnes_2">
  <p:cSld name="BLANK_1_1_1">
    <p:bg>
      <p:bgPr>
        <a:solidFill>
          <a:srgbClr val="000000"/>
        </a:solidFill>
      </p:bgPr>
    </p:bg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55"/>
          <p:cNvSpPr txBox="1"/>
          <p:nvPr>
            <p:ph type="title"/>
          </p:nvPr>
        </p:nvSpPr>
        <p:spPr>
          <a:xfrm>
            <a:off x="735950" y="542100"/>
            <a:ext cx="18701400" cy="131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  <p:sp>
        <p:nvSpPr>
          <p:cNvPr id="533" name="Google Shape;533;p55"/>
          <p:cNvSpPr/>
          <p:nvPr>
            <p:ph idx="2" type="pic"/>
          </p:nvPr>
        </p:nvSpPr>
        <p:spPr>
          <a:xfrm>
            <a:off x="867350" y="3403975"/>
            <a:ext cx="1834200" cy="1834200"/>
          </a:xfrm>
          <a:prstGeom prst="ellipse">
            <a:avLst/>
          </a:prstGeom>
          <a:noFill/>
          <a:ln>
            <a:noFill/>
          </a:ln>
        </p:spPr>
      </p:sp>
      <p:pic>
        <p:nvPicPr>
          <p:cNvPr id="534" name="Google Shape;534;p5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35950" y="9810199"/>
            <a:ext cx="1965701" cy="185250"/>
          </a:xfrm>
          <a:prstGeom prst="rect">
            <a:avLst/>
          </a:prstGeom>
          <a:noFill/>
          <a:ln>
            <a:noFill/>
          </a:ln>
        </p:spPr>
      </p:pic>
      <p:sp>
        <p:nvSpPr>
          <p:cNvPr id="535" name="Google Shape;535;p55"/>
          <p:cNvSpPr txBox="1"/>
          <p:nvPr/>
        </p:nvSpPr>
        <p:spPr>
          <a:xfrm>
            <a:off x="17301800" y="9283400"/>
            <a:ext cx="987000" cy="1003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000">
                <a:solidFill>
                  <a:srgbClr val="0062FF"/>
                </a:solidFill>
                <a:latin typeface="Poppins"/>
                <a:ea typeface="Poppins"/>
                <a:cs typeface="Poppins"/>
                <a:sym typeface="Poppins"/>
              </a:rPr>
              <a:t>_</a:t>
            </a:r>
            <a:fld id="{00000000-1234-1234-1234-123412341234}" type="slidenum">
              <a:rPr b="1" lang="fr-FR" sz="2000">
                <a:solidFill>
                  <a:srgbClr val="0062FF"/>
                </a:solidFill>
                <a:latin typeface="Poppins"/>
                <a:ea typeface="Poppins"/>
                <a:cs typeface="Poppins"/>
                <a:sym typeface="Poppins"/>
              </a:rPr>
              <a:t>‹#›</a:t>
            </a:fld>
            <a:endParaRPr b="1" sz="1800">
              <a:solidFill>
                <a:srgbClr val="0062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36" name="Google Shape;536;p55"/>
          <p:cNvSpPr txBox="1"/>
          <p:nvPr>
            <p:ph idx="1" type="subTitle"/>
          </p:nvPr>
        </p:nvSpPr>
        <p:spPr>
          <a:xfrm>
            <a:off x="774400" y="5544650"/>
            <a:ext cx="3262800" cy="1003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b="1" sz="2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537" name="Google Shape;537;p55"/>
          <p:cNvSpPr/>
          <p:nvPr>
            <p:ph idx="3" type="pic"/>
          </p:nvPr>
        </p:nvSpPr>
        <p:spPr>
          <a:xfrm>
            <a:off x="5237225" y="3407300"/>
            <a:ext cx="1834200" cy="1834200"/>
          </a:xfrm>
          <a:prstGeom prst="ellipse">
            <a:avLst/>
          </a:prstGeom>
          <a:noFill/>
          <a:ln>
            <a:noFill/>
          </a:ln>
        </p:spPr>
      </p:sp>
      <p:sp>
        <p:nvSpPr>
          <p:cNvPr id="538" name="Google Shape;538;p55"/>
          <p:cNvSpPr txBox="1"/>
          <p:nvPr>
            <p:ph idx="4" type="subTitle"/>
          </p:nvPr>
        </p:nvSpPr>
        <p:spPr>
          <a:xfrm>
            <a:off x="5190767" y="5544650"/>
            <a:ext cx="3262800" cy="1003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b="1" sz="2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539" name="Google Shape;539;p55"/>
          <p:cNvSpPr txBox="1"/>
          <p:nvPr>
            <p:ph idx="5" type="body"/>
          </p:nvPr>
        </p:nvSpPr>
        <p:spPr>
          <a:xfrm>
            <a:off x="5190750" y="6405608"/>
            <a:ext cx="3262800" cy="2716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>
                <a:solidFill>
                  <a:schemeClr val="dk1"/>
                </a:solidFill>
              </a:defRPr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>
                <a:solidFill>
                  <a:schemeClr val="dk1"/>
                </a:solidFill>
              </a:defRPr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>
                <a:solidFill>
                  <a:schemeClr val="dk1"/>
                </a:solidFill>
              </a:defRPr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>
                <a:solidFill>
                  <a:schemeClr val="dk1"/>
                </a:solidFill>
              </a:defRPr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>
                <a:solidFill>
                  <a:schemeClr val="dk1"/>
                </a:solidFill>
              </a:defRPr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40" name="Google Shape;540;p55"/>
          <p:cNvSpPr/>
          <p:nvPr>
            <p:ph idx="6" type="pic"/>
          </p:nvPr>
        </p:nvSpPr>
        <p:spPr>
          <a:xfrm>
            <a:off x="9607150" y="3407300"/>
            <a:ext cx="1834200" cy="1834200"/>
          </a:xfrm>
          <a:prstGeom prst="ellipse">
            <a:avLst/>
          </a:prstGeom>
          <a:noFill/>
          <a:ln>
            <a:noFill/>
          </a:ln>
        </p:spPr>
      </p:sp>
      <p:sp>
        <p:nvSpPr>
          <p:cNvPr id="541" name="Google Shape;541;p55"/>
          <p:cNvSpPr txBox="1"/>
          <p:nvPr>
            <p:ph idx="7" type="subTitle"/>
          </p:nvPr>
        </p:nvSpPr>
        <p:spPr>
          <a:xfrm>
            <a:off x="9607133" y="5544650"/>
            <a:ext cx="3262800" cy="1003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b="1" sz="2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542" name="Google Shape;542;p55"/>
          <p:cNvSpPr txBox="1"/>
          <p:nvPr>
            <p:ph idx="8" type="body"/>
          </p:nvPr>
        </p:nvSpPr>
        <p:spPr>
          <a:xfrm>
            <a:off x="9614875" y="6405608"/>
            <a:ext cx="3262800" cy="2716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>
                <a:solidFill>
                  <a:schemeClr val="dk1"/>
                </a:solidFill>
              </a:defRPr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>
                <a:solidFill>
                  <a:schemeClr val="dk1"/>
                </a:solidFill>
              </a:defRPr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>
                <a:solidFill>
                  <a:schemeClr val="dk1"/>
                </a:solidFill>
              </a:defRPr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>
                <a:solidFill>
                  <a:schemeClr val="dk1"/>
                </a:solidFill>
              </a:defRPr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>
                <a:solidFill>
                  <a:schemeClr val="dk1"/>
                </a:solidFill>
              </a:defRPr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43" name="Google Shape;543;p55"/>
          <p:cNvSpPr/>
          <p:nvPr>
            <p:ph idx="9" type="pic"/>
          </p:nvPr>
        </p:nvSpPr>
        <p:spPr>
          <a:xfrm>
            <a:off x="14116400" y="3407300"/>
            <a:ext cx="1834200" cy="1834200"/>
          </a:xfrm>
          <a:prstGeom prst="ellipse">
            <a:avLst/>
          </a:prstGeom>
          <a:noFill/>
          <a:ln>
            <a:noFill/>
          </a:ln>
        </p:spPr>
      </p:sp>
      <p:sp>
        <p:nvSpPr>
          <p:cNvPr id="544" name="Google Shape;544;p55"/>
          <p:cNvSpPr txBox="1"/>
          <p:nvPr>
            <p:ph idx="13" type="subTitle"/>
          </p:nvPr>
        </p:nvSpPr>
        <p:spPr>
          <a:xfrm>
            <a:off x="14023500" y="5544650"/>
            <a:ext cx="3262800" cy="1003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b="1" sz="2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545" name="Google Shape;545;p55"/>
          <p:cNvSpPr txBox="1"/>
          <p:nvPr>
            <p:ph idx="14" type="body"/>
          </p:nvPr>
        </p:nvSpPr>
        <p:spPr>
          <a:xfrm>
            <a:off x="14039000" y="6405608"/>
            <a:ext cx="3262800" cy="2716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>
                <a:solidFill>
                  <a:schemeClr val="dk1"/>
                </a:solidFill>
              </a:defRPr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>
                <a:solidFill>
                  <a:schemeClr val="dk1"/>
                </a:solidFill>
              </a:defRPr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>
                <a:solidFill>
                  <a:schemeClr val="dk1"/>
                </a:solidFill>
              </a:defRPr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>
                <a:solidFill>
                  <a:schemeClr val="dk1"/>
                </a:solidFill>
              </a:defRPr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>
                <a:solidFill>
                  <a:schemeClr val="dk1"/>
                </a:solidFill>
              </a:defRPr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46" name="Google Shape;546;p55"/>
          <p:cNvSpPr txBox="1"/>
          <p:nvPr>
            <p:ph idx="15" type="body"/>
          </p:nvPr>
        </p:nvSpPr>
        <p:spPr>
          <a:xfrm>
            <a:off x="789900" y="6405608"/>
            <a:ext cx="3262800" cy="2716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>
                <a:solidFill>
                  <a:schemeClr val="dk1"/>
                </a:solidFill>
              </a:defRPr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>
                <a:solidFill>
                  <a:schemeClr val="dk1"/>
                </a:solidFill>
              </a:defRPr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>
                <a:solidFill>
                  <a:schemeClr val="dk1"/>
                </a:solidFill>
              </a:defRPr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>
                <a:solidFill>
                  <a:schemeClr val="dk1"/>
                </a:solidFill>
              </a:defRPr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>
                <a:solidFill>
                  <a:schemeClr val="dk1"/>
                </a:solidFill>
              </a:defRPr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rnière page">
  <p:cSld name="BLANK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8" name="Google Shape;548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02150" y="7445000"/>
            <a:ext cx="4472648" cy="42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9" name="Google Shape;549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00198" y="3699101"/>
            <a:ext cx="1476575" cy="1476598"/>
          </a:xfrm>
          <a:prstGeom prst="rect">
            <a:avLst/>
          </a:prstGeom>
          <a:noFill/>
          <a:ln>
            <a:noFill/>
          </a:ln>
        </p:spPr>
      </p:pic>
      <p:sp>
        <p:nvSpPr>
          <p:cNvPr id="550" name="Google Shape;550;p56"/>
          <p:cNvSpPr txBox="1"/>
          <p:nvPr>
            <p:ph idx="1" type="body"/>
          </p:nvPr>
        </p:nvSpPr>
        <p:spPr>
          <a:xfrm>
            <a:off x="6901950" y="8171300"/>
            <a:ext cx="4472400" cy="6966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42900" lvl="1" marL="9144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>
                <a:solidFill>
                  <a:schemeClr val="dk1"/>
                </a:solidFill>
              </a:defRPr>
            </a:lvl2pPr>
            <a:lvl3pPr indent="-342900" lvl="2" marL="13716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>
                <a:solidFill>
                  <a:schemeClr val="dk1"/>
                </a:solidFill>
              </a:defRPr>
            </a:lvl3pPr>
            <a:lvl4pPr indent="-342900" lvl="3" marL="18288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4pPr>
            <a:lvl5pPr indent="-342900" lvl="4" marL="22860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>
                <a:solidFill>
                  <a:schemeClr val="dk1"/>
                </a:solidFill>
              </a:defRPr>
            </a:lvl5pPr>
            <a:lvl6pPr indent="-342900" lvl="5" marL="27432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>
                <a:solidFill>
                  <a:schemeClr val="dk1"/>
                </a:solidFill>
              </a:defRPr>
            </a:lvl6pPr>
            <a:lvl7pPr indent="-342900" lvl="6" marL="32004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7pPr>
            <a:lvl8pPr indent="-342900" lvl="7" marL="36576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>
                <a:solidFill>
                  <a:schemeClr val="dk1"/>
                </a:solidFill>
              </a:defRPr>
            </a:lvl8pPr>
            <a:lvl9pPr indent="-342900" lvl="8" marL="41148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CUSTOM"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lio">
  <p:cSld name="CUSTOM_1"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3" name="Google Shape;553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35950" y="9810199"/>
            <a:ext cx="1965701" cy="185250"/>
          </a:xfrm>
          <a:prstGeom prst="rect">
            <a:avLst/>
          </a:prstGeom>
          <a:noFill/>
          <a:ln>
            <a:noFill/>
          </a:ln>
        </p:spPr>
      </p:pic>
      <p:sp>
        <p:nvSpPr>
          <p:cNvPr id="554" name="Google Shape;554;p58"/>
          <p:cNvSpPr/>
          <p:nvPr/>
        </p:nvSpPr>
        <p:spPr>
          <a:xfrm>
            <a:off x="17301300" y="9283400"/>
            <a:ext cx="987000" cy="1003800"/>
          </a:xfrm>
          <a:prstGeom prst="rect">
            <a:avLst/>
          </a:prstGeom>
          <a:solidFill>
            <a:srgbClr val="0062FF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5" name="Google Shape;555;p58"/>
          <p:cNvSpPr txBox="1"/>
          <p:nvPr/>
        </p:nvSpPr>
        <p:spPr>
          <a:xfrm>
            <a:off x="17301800" y="9283400"/>
            <a:ext cx="987000" cy="100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_</a:t>
            </a:r>
            <a:fld id="{00000000-1234-1234-1234-123412341234}" type="slidenum">
              <a:rPr b="1" lang="fr-FR" sz="2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‹#›</a:t>
            </a:fld>
            <a:endParaRPr b="1"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+folio bleu">
  <p:cSld name="CUSTOM_1_2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7" name="Google Shape;557;p5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35950" y="9810199"/>
            <a:ext cx="1965701" cy="185250"/>
          </a:xfrm>
          <a:prstGeom prst="rect">
            <a:avLst/>
          </a:prstGeom>
          <a:noFill/>
          <a:ln>
            <a:noFill/>
          </a:ln>
        </p:spPr>
      </p:pic>
      <p:sp>
        <p:nvSpPr>
          <p:cNvPr id="558" name="Google Shape;558;p59"/>
          <p:cNvSpPr/>
          <p:nvPr/>
        </p:nvSpPr>
        <p:spPr>
          <a:xfrm>
            <a:off x="17301300" y="9283400"/>
            <a:ext cx="987000" cy="1003800"/>
          </a:xfrm>
          <a:prstGeom prst="rect">
            <a:avLst/>
          </a:prstGeom>
          <a:solidFill>
            <a:srgbClr val="0062FF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9" name="Google Shape;559;p59"/>
          <p:cNvSpPr txBox="1"/>
          <p:nvPr/>
        </p:nvSpPr>
        <p:spPr>
          <a:xfrm>
            <a:off x="17301800" y="9283400"/>
            <a:ext cx="987000" cy="100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_</a:t>
            </a:r>
            <a:fld id="{00000000-1234-1234-1234-123412341234}" type="slidenum">
              <a:rPr b="1" lang="fr-FR" sz="2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‹#›</a:t>
            </a:fld>
            <a:endParaRPr b="1"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60" name="Google Shape;560;p59"/>
          <p:cNvSpPr txBox="1"/>
          <p:nvPr>
            <p:ph type="title"/>
          </p:nvPr>
        </p:nvSpPr>
        <p:spPr>
          <a:xfrm>
            <a:off x="461800" y="442600"/>
            <a:ext cx="17260200" cy="14238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362FF"/>
              </a:buClr>
              <a:buSzPts val="6400"/>
              <a:buNone/>
              <a:defRPr>
                <a:solidFill>
                  <a:srgbClr val="0362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lio 1">
  <p:cSld name="CUSTOM_1_1">
    <p:bg>
      <p:bgPr>
        <a:solidFill>
          <a:srgbClr val="0362FF"/>
        </a:solidFill>
      </p:bgPr>
    </p:bg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60"/>
          <p:cNvSpPr/>
          <p:nvPr/>
        </p:nvSpPr>
        <p:spPr>
          <a:xfrm>
            <a:off x="17301300" y="9283400"/>
            <a:ext cx="987000" cy="1003800"/>
          </a:xfrm>
          <a:prstGeom prst="rect">
            <a:avLst/>
          </a:prstGeom>
          <a:solidFill>
            <a:srgbClr val="0062FF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3" name="Google Shape;563;p60"/>
          <p:cNvSpPr txBox="1"/>
          <p:nvPr/>
        </p:nvSpPr>
        <p:spPr>
          <a:xfrm>
            <a:off x="17301800" y="9283400"/>
            <a:ext cx="987000" cy="1003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000">
                <a:solidFill>
                  <a:srgbClr val="0362FF"/>
                </a:solidFill>
                <a:latin typeface="Poppins"/>
                <a:ea typeface="Poppins"/>
                <a:cs typeface="Poppins"/>
                <a:sym typeface="Poppins"/>
              </a:rPr>
              <a:t>_</a:t>
            </a:r>
            <a:fld id="{00000000-1234-1234-1234-123412341234}" type="slidenum">
              <a:rPr b="1" lang="fr-FR" sz="2000">
                <a:solidFill>
                  <a:srgbClr val="0362FF"/>
                </a:solidFill>
                <a:latin typeface="Poppins"/>
                <a:ea typeface="Poppins"/>
                <a:cs typeface="Poppins"/>
                <a:sym typeface="Poppins"/>
              </a:rPr>
              <a:t>‹#›</a:t>
            </a:fld>
            <a:endParaRPr b="1" sz="1800">
              <a:solidFill>
                <a:srgbClr val="0362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64" name="Google Shape;564;p6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35950" y="9810199"/>
            <a:ext cx="1965701" cy="18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+folio blanc">
  <p:cSld name="CUSTOM_1_1_2">
    <p:bg>
      <p:bgPr>
        <a:solidFill>
          <a:srgbClr val="0362FF"/>
        </a:solidFill>
      </p:bgPr>
    </p:bg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61"/>
          <p:cNvSpPr/>
          <p:nvPr/>
        </p:nvSpPr>
        <p:spPr>
          <a:xfrm>
            <a:off x="17301300" y="9283400"/>
            <a:ext cx="987000" cy="1003800"/>
          </a:xfrm>
          <a:prstGeom prst="rect">
            <a:avLst/>
          </a:prstGeom>
          <a:solidFill>
            <a:srgbClr val="0062FF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7" name="Google Shape;567;p61"/>
          <p:cNvSpPr txBox="1"/>
          <p:nvPr/>
        </p:nvSpPr>
        <p:spPr>
          <a:xfrm>
            <a:off x="17301800" y="9283400"/>
            <a:ext cx="987000" cy="1003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000">
                <a:solidFill>
                  <a:srgbClr val="0362FF"/>
                </a:solidFill>
                <a:latin typeface="Poppins"/>
                <a:ea typeface="Poppins"/>
                <a:cs typeface="Poppins"/>
                <a:sym typeface="Poppins"/>
              </a:rPr>
              <a:t>_</a:t>
            </a:r>
            <a:fld id="{00000000-1234-1234-1234-123412341234}" type="slidenum">
              <a:rPr b="1" lang="fr-FR" sz="2000">
                <a:solidFill>
                  <a:srgbClr val="0362FF"/>
                </a:solidFill>
                <a:latin typeface="Poppins"/>
                <a:ea typeface="Poppins"/>
                <a:cs typeface="Poppins"/>
                <a:sym typeface="Poppins"/>
              </a:rPr>
              <a:t>‹#›</a:t>
            </a:fld>
            <a:endParaRPr b="1" sz="1800">
              <a:solidFill>
                <a:srgbClr val="0362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68" name="Google Shape;568;p6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35950" y="9810199"/>
            <a:ext cx="1965701" cy="185250"/>
          </a:xfrm>
          <a:prstGeom prst="rect">
            <a:avLst/>
          </a:prstGeom>
          <a:noFill/>
          <a:ln>
            <a:noFill/>
          </a:ln>
        </p:spPr>
      </p:pic>
      <p:sp>
        <p:nvSpPr>
          <p:cNvPr id="569" name="Google Shape;569;p61"/>
          <p:cNvSpPr txBox="1"/>
          <p:nvPr>
            <p:ph type="title"/>
          </p:nvPr>
        </p:nvSpPr>
        <p:spPr>
          <a:xfrm>
            <a:off x="577250" y="404100"/>
            <a:ext cx="17318400" cy="16740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UVERTURE_1" type="title">
  <p:cSld name="TITLE">
    <p:bg>
      <p:bgPr>
        <a:solidFill>
          <a:srgbClr val="0062FF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878400" y="8801800"/>
            <a:ext cx="4774729" cy="87060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8"/>
          <p:cNvSpPr/>
          <p:nvPr/>
        </p:nvSpPr>
        <p:spPr>
          <a:xfrm>
            <a:off x="0" y="0"/>
            <a:ext cx="1482000" cy="148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8;p8"/>
          <p:cNvSpPr/>
          <p:nvPr/>
        </p:nvSpPr>
        <p:spPr>
          <a:xfrm>
            <a:off x="1481550" y="1481982"/>
            <a:ext cx="1482000" cy="2962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9;p8"/>
          <p:cNvSpPr/>
          <p:nvPr/>
        </p:nvSpPr>
        <p:spPr>
          <a:xfrm>
            <a:off x="1481570" y="1481550"/>
            <a:ext cx="4444800" cy="148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20;p8"/>
          <p:cNvSpPr txBox="1"/>
          <p:nvPr>
            <p:ph idx="12" type="sldNum"/>
          </p:nvPr>
        </p:nvSpPr>
        <p:spPr>
          <a:xfrm>
            <a:off x="17113568" y="9499702"/>
            <a:ext cx="1097400" cy="7872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/>
          </a:bodyPr>
          <a:lstStyle>
            <a:lvl1pPr lvl="0" rtl="0">
              <a:buNone/>
              <a:defRPr sz="26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buNone/>
              <a:defRPr sz="26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buNone/>
              <a:defRPr sz="26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buNone/>
              <a:defRPr sz="26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buNone/>
              <a:defRPr sz="26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buNone/>
              <a:defRPr sz="26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buNone/>
              <a:defRPr sz="26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buNone/>
              <a:defRPr sz="26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buNone/>
              <a:defRPr sz="26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21" name="Google Shape;21;p8"/>
          <p:cNvSpPr txBox="1"/>
          <p:nvPr>
            <p:ph type="title"/>
          </p:nvPr>
        </p:nvSpPr>
        <p:spPr>
          <a:xfrm>
            <a:off x="1492150" y="1482300"/>
            <a:ext cx="4434000" cy="14820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62FF"/>
              </a:buClr>
              <a:buSzPts val="2400"/>
              <a:buNone/>
              <a:defRPr sz="2400">
                <a:solidFill>
                  <a:srgbClr val="0062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lio NB">
  <p:cSld name="CUSTOM_1_1_1">
    <p:bg>
      <p:bgPr>
        <a:solidFill>
          <a:srgbClr val="000000"/>
        </a:solidFill>
      </p:bgPr>
    </p:bg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62"/>
          <p:cNvSpPr/>
          <p:nvPr/>
        </p:nvSpPr>
        <p:spPr>
          <a:xfrm>
            <a:off x="17301300" y="9283400"/>
            <a:ext cx="987000" cy="1003800"/>
          </a:xfrm>
          <a:prstGeom prst="rect">
            <a:avLst/>
          </a:prstGeom>
          <a:solidFill>
            <a:srgbClr val="0062FF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2" name="Google Shape;572;p62"/>
          <p:cNvSpPr txBox="1"/>
          <p:nvPr/>
        </p:nvSpPr>
        <p:spPr>
          <a:xfrm>
            <a:off x="17301800" y="9283400"/>
            <a:ext cx="987000" cy="1003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000">
                <a:latin typeface="Poppins"/>
                <a:ea typeface="Poppins"/>
                <a:cs typeface="Poppins"/>
                <a:sym typeface="Poppins"/>
              </a:rPr>
              <a:t>_</a:t>
            </a:r>
            <a:fld id="{00000000-1234-1234-1234-123412341234}" type="slidenum">
              <a:rPr b="1" lang="fr-FR" sz="2000">
                <a:latin typeface="Poppins"/>
                <a:ea typeface="Poppins"/>
                <a:cs typeface="Poppins"/>
                <a:sym typeface="Poppins"/>
              </a:rPr>
              <a:t>‹#›</a:t>
            </a:fld>
            <a:endParaRPr b="1" sz="180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73" name="Google Shape;573;p6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35950" y="9810199"/>
            <a:ext cx="1965701" cy="18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+folio noir">
  <p:cSld name="CUSTOM_1_1_1_1">
    <p:bg>
      <p:bgPr>
        <a:solidFill>
          <a:srgbClr val="000000"/>
        </a:solidFill>
      </p:bgPr>
    </p:bg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63"/>
          <p:cNvSpPr/>
          <p:nvPr/>
        </p:nvSpPr>
        <p:spPr>
          <a:xfrm>
            <a:off x="17301300" y="9283400"/>
            <a:ext cx="987000" cy="1003800"/>
          </a:xfrm>
          <a:prstGeom prst="rect">
            <a:avLst/>
          </a:prstGeom>
          <a:solidFill>
            <a:srgbClr val="0062FF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6" name="Google Shape;576;p63"/>
          <p:cNvSpPr txBox="1"/>
          <p:nvPr/>
        </p:nvSpPr>
        <p:spPr>
          <a:xfrm>
            <a:off x="17301800" y="9283400"/>
            <a:ext cx="987000" cy="1003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000">
                <a:latin typeface="Poppins"/>
                <a:ea typeface="Poppins"/>
                <a:cs typeface="Poppins"/>
                <a:sym typeface="Poppins"/>
              </a:rPr>
              <a:t>_</a:t>
            </a:r>
            <a:fld id="{00000000-1234-1234-1234-123412341234}" type="slidenum">
              <a:rPr b="1" lang="fr-FR" sz="2000">
                <a:latin typeface="Poppins"/>
                <a:ea typeface="Poppins"/>
                <a:cs typeface="Poppins"/>
                <a:sym typeface="Poppins"/>
              </a:rPr>
              <a:t>‹#›</a:t>
            </a:fld>
            <a:endParaRPr b="1" sz="180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77" name="Google Shape;577;p6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35950" y="9810199"/>
            <a:ext cx="1965701" cy="185250"/>
          </a:xfrm>
          <a:prstGeom prst="rect">
            <a:avLst/>
          </a:prstGeom>
          <a:noFill/>
          <a:ln>
            <a:noFill/>
          </a:ln>
        </p:spPr>
      </p:pic>
      <p:sp>
        <p:nvSpPr>
          <p:cNvPr id="578" name="Google Shape;578;p63"/>
          <p:cNvSpPr txBox="1"/>
          <p:nvPr>
            <p:ph type="title"/>
          </p:nvPr>
        </p:nvSpPr>
        <p:spPr>
          <a:xfrm>
            <a:off x="577250" y="404100"/>
            <a:ext cx="17318400" cy="16740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 1">
  <p:cSld name="TITLE_5"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64"/>
          <p:cNvSpPr txBox="1"/>
          <p:nvPr>
            <p:ph idx="12" type="sldNum"/>
          </p:nvPr>
        </p:nvSpPr>
        <p:spPr>
          <a:xfrm>
            <a:off x="8839200" y="9114835"/>
            <a:ext cx="42672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300" lIns="34300" spcFirstLastPara="1" rIns="34300" wrap="square" tIns="3430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9B9B9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B9B9B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9B9B9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B9B9B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9B9B9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B9B9B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9B9B9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B9B9B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9B9B9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B9B9B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9B9B9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B9B9B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9B9B9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B9B9B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9B9B9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B9B9B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9B9B9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B9B9B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 1 1">
  <p:cSld name="TITLE_5_1">
    <p:bg>
      <p:bgPr>
        <a:solidFill>
          <a:srgbClr val="0062FF"/>
        </a:solidFill>
      </p:bgPr>
    </p:bg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65"/>
          <p:cNvSpPr txBox="1"/>
          <p:nvPr>
            <p:ph idx="12" type="sldNum"/>
          </p:nvPr>
        </p:nvSpPr>
        <p:spPr>
          <a:xfrm>
            <a:off x="8839200" y="9114835"/>
            <a:ext cx="42672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300" lIns="34300" spcFirstLastPara="1" rIns="34300" wrap="square" tIns="3430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9B9B9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B9B9B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9B9B9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B9B9B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9B9B9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B9B9B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9B9B9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B9B9B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9B9B9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B9B9B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9B9B9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B9B9B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9B9B9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B9B9B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9B9B9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B9B9B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9B9B9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B9B9B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ermeture">
  <p:cSld name="TITLE_5_1_2">
    <p:bg>
      <p:bgPr>
        <a:solidFill>
          <a:srgbClr val="0062FF"/>
        </a:solidFill>
      </p:bgPr>
    </p:bg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4" name="Google Shape;584;p6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07300" y="4932750"/>
            <a:ext cx="4472648" cy="421500"/>
          </a:xfrm>
          <a:prstGeom prst="rect">
            <a:avLst/>
          </a:prstGeom>
          <a:noFill/>
          <a:ln>
            <a:noFill/>
          </a:ln>
        </p:spPr>
      </p:pic>
      <p:sp>
        <p:nvSpPr>
          <p:cNvPr id="585" name="Google Shape;585;p66"/>
          <p:cNvSpPr txBox="1"/>
          <p:nvPr>
            <p:ph idx="1" type="body"/>
          </p:nvPr>
        </p:nvSpPr>
        <p:spPr>
          <a:xfrm>
            <a:off x="6829550" y="5500300"/>
            <a:ext cx="4472400" cy="19542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42900" lvl="1" marL="9144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>
                <a:solidFill>
                  <a:schemeClr val="dk1"/>
                </a:solidFill>
              </a:defRPr>
            </a:lvl2pPr>
            <a:lvl3pPr indent="-342900" lvl="2" marL="13716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>
                <a:solidFill>
                  <a:schemeClr val="dk1"/>
                </a:solidFill>
              </a:defRPr>
            </a:lvl3pPr>
            <a:lvl4pPr indent="-342900" lvl="3" marL="18288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4pPr>
            <a:lvl5pPr indent="-342900" lvl="4" marL="22860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>
                <a:solidFill>
                  <a:schemeClr val="dk1"/>
                </a:solidFill>
              </a:defRPr>
            </a:lvl5pPr>
            <a:lvl6pPr indent="-342900" lvl="5" marL="27432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>
                <a:solidFill>
                  <a:schemeClr val="dk1"/>
                </a:solidFill>
              </a:defRPr>
            </a:lvl6pPr>
            <a:lvl7pPr indent="-342900" lvl="6" marL="32004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7pPr>
            <a:lvl8pPr indent="-342900" lvl="7" marL="36576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>
                <a:solidFill>
                  <a:schemeClr val="dk1"/>
                </a:solidFill>
              </a:defRPr>
            </a:lvl8pPr>
            <a:lvl9pPr indent="-342900" lvl="8" marL="41148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ermeture 1">
  <p:cSld name="TITLE_5_1_2_1">
    <p:bg>
      <p:bgPr>
        <a:solidFill>
          <a:srgbClr val="000000"/>
        </a:solidFill>
      </p:bgPr>
    </p:bg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7" name="Google Shape;587;p6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07300" y="4932750"/>
            <a:ext cx="4472648" cy="421500"/>
          </a:xfrm>
          <a:prstGeom prst="rect">
            <a:avLst/>
          </a:prstGeom>
          <a:noFill/>
          <a:ln>
            <a:noFill/>
          </a:ln>
        </p:spPr>
      </p:pic>
      <p:sp>
        <p:nvSpPr>
          <p:cNvPr id="588" name="Google Shape;588;p67"/>
          <p:cNvSpPr txBox="1"/>
          <p:nvPr>
            <p:ph idx="1" type="body"/>
          </p:nvPr>
        </p:nvSpPr>
        <p:spPr>
          <a:xfrm>
            <a:off x="6829550" y="5500300"/>
            <a:ext cx="4472400" cy="19542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42900" lvl="1" marL="9144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>
                <a:solidFill>
                  <a:schemeClr val="dk1"/>
                </a:solidFill>
              </a:defRPr>
            </a:lvl2pPr>
            <a:lvl3pPr indent="-342900" lvl="2" marL="13716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>
                <a:solidFill>
                  <a:schemeClr val="dk1"/>
                </a:solidFill>
              </a:defRPr>
            </a:lvl3pPr>
            <a:lvl4pPr indent="-342900" lvl="3" marL="18288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4pPr>
            <a:lvl5pPr indent="-342900" lvl="4" marL="22860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>
                <a:solidFill>
                  <a:schemeClr val="dk1"/>
                </a:solidFill>
              </a:defRPr>
            </a:lvl5pPr>
            <a:lvl6pPr indent="-342900" lvl="5" marL="27432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>
                <a:solidFill>
                  <a:schemeClr val="dk1"/>
                </a:solidFill>
              </a:defRPr>
            </a:lvl6pPr>
            <a:lvl7pPr indent="-342900" lvl="6" marL="32004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7pPr>
            <a:lvl8pPr indent="-342900" lvl="7" marL="36576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>
                <a:solidFill>
                  <a:schemeClr val="dk1"/>
                </a:solidFill>
              </a:defRPr>
            </a:lvl8pPr>
            <a:lvl9pPr indent="-342900" lvl="8" marL="41148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 1 1 1">
  <p:cSld name="TITLE_5_1_1">
    <p:bg>
      <p:bgPr>
        <a:solidFill>
          <a:srgbClr val="000000"/>
        </a:solidFill>
      </p:bgPr>
    </p:bg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68"/>
          <p:cNvSpPr txBox="1"/>
          <p:nvPr>
            <p:ph idx="12" type="sldNum"/>
          </p:nvPr>
        </p:nvSpPr>
        <p:spPr>
          <a:xfrm>
            <a:off x="8839200" y="9114835"/>
            <a:ext cx="42672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300" lIns="34300" spcFirstLastPara="1" rIns="34300" wrap="square" tIns="3430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9B9B9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B9B9B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9B9B9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B9B9B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9B9B9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B9B9B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9B9B9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B9B9B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9B9B9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B9B9B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9B9B9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B9B9B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9B9B9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B9B9B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9B9B9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B9B9B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9B9B9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B9B9B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 2">
  <p:cSld name="TITLE_1_2"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69"/>
          <p:cNvSpPr txBox="1"/>
          <p:nvPr>
            <p:ph idx="12" type="sldNum"/>
          </p:nvPr>
        </p:nvSpPr>
        <p:spPr>
          <a:xfrm>
            <a:off x="8839200" y="9114834"/>
            <a:ext cx="42672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300" lIns="34300" spcFirstLastPara="1" rIns="34300" wrap="square" tIns="3430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9B9B9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B9B9B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9B9B9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B9B9B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9B9B9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B9B9B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9B9B9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B9B9B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9B9B9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B9B9B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9B9B9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B9B9B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9B9B9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B9B9B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9B9B9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B9B9B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9B9B9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B9B9B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UVERTURE_1 1">
  <p:cSld name="TITLE_4">
    <p:bg>
      <p:bgPr>
        <a:solidFill>
          <a:srgbClr val="0062FF"/>
        </a:solid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9"/>
          <p:cNvPicPr preferRelativeResize="0"/>
          <p:nvPr/>
        </p:nvPicPr>
        <p:blipFill rotWithShape="1">
          <a:blip r:embed="rId2">
            <a:alphaModFix/>
          </a:blip>
          <a:srcRect b="1597" l="15978" r="25600" t="30148"/>
          <a:stretch/>
        </p:blipFill>
        <p:spPr>
          <a:xfrm flipH="1">
            <a:off x="7547704" y="0"/>
            <a:ext cx="10740296" cy="10286998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9"/>
          <p:cNvSpPr/>
          <p:nvPr/>
        </p:nvSpPr>
        <p:spPr>
          <a:xfrm>
            <a:off x="12741400" y="8734250"/>
            <a:ext cx="4068600" cy="991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25;p9"/>
          <p:cNvSpPr txBox="1"/>
          <p:nvPr/>
        </p:nvSpPr>
        <p:spPr>
          <a:xfrm>
            <a:off x="12801600" y="8854850"/>
            <a:ext cx="41376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600">
                <a:solidFill>
                  <a:srgbClr val="0062FF"/>
                </a:solidFill>
                <a:latin typeface="Poppins"/>
                <a:ea typeface="Poppins"/>
                <a:cs typeface="Poppins"/>
                <a:sym typeface="Poppins"/>
              </a:rPr>
              <a:t>Solutions entreprises</a:t>
            </a:r>
            <a:endParaRPr b="1" sz="2600">
              <a:solidFill>
                <a:srgbClr val="0062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6" name="Google Shape;26;p9"/>
          <p:cNvSpPr/>
          <p:nvPr/>
        </p:nvSpPr>
        <p:spPr>
          <a:xfrm>
            <a:off x="16810200" y="7743050"/>
            <a:ext cx="991200" cy="991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27;p9"/>
          <p:cNvSpPr/>
          <p:nvPr/>
        </p:nvSpPr>
        <p:spPr>
          <a:xfrm>
            <a:off x="8637250" y="0"/>
            <a:ext cx="7884600" cy="1714800"/>
          </a:xfrm>
          <a:prstGeom prst="rect">
            <a:avLst/>
          </a:prstGeom>
          <a:solidFill>
            <a:srgbClr val="0062FF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0062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28;p9"/>
          <p:cNvSpPr/>
          <p:nvPr/>
        </p:nvSpPr>
        <p:spPr>
          <a:xfrm>
            <a:off x="7201850" y="4325900"/>
            <a:ext cx="2317200" cy="4248000"/>
          </a:xfrm>
          <a:prstGeom prst="rect">
            <a:avLst/>
          </a:prstGeom>
          <a:solidFill>
            <a:srgbClr val="0062FF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0062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" name="Google Shape;29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5950" y="856550"/>
            <a:ext cx="4774729" cy="87060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9"/>
          <p:cNvSpPr/>
          <p:nvPr/>
        </p:nvSpPr>
        <p:spPr>
          <a:xfrm>
            <a:off x="7534100" y="0"/>
            <a:ext cx="3429600" cy="6859200"/>
          </a:xfrm>
          <a:prstGeom prst="rect">
            <a:avLst/>
          </a:prstGeom>
          <a:solidFill>
            <a:srgbClr val="0062FF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0062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31;p9"/>
          <p:cNvSpPr/>
          <p:nvPr/>
        </p:nvSpPr>
        <p:spPr>
          <a:xfrm>
            <a:off x="7547700" y="5144400"/>
            <a:ext cx="5130600" cy="1714800"/>
          </a:xfrm>
          <a:prstGeom prst="rect">
            <a:avLst/>
          </a:prstGeom>
          <a:solidFill>
            <a:srgbClr val="0062FF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0062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32;p9"/>
          <p:cNvSpPr txBox="1"/>
          <p:nvPr>
            <p:ph type="ctrTitle"/>
          </p:nvPr>
        </p:nvSpPr>
        <p:spPr>
          <a:xfrm>
            <a:off x="735950" y="2670900"/>
            <a:ext cx="8925600" cy="5715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800"/>
              <a:buNone/>
              <a:defRPr sz="8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8000"/>
              <a:buFont typeface="Poppins"/>
              <a:buNone/>
              <a:defRPr b="1" sz="8000"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8000"/>
              <a:buFont typeface="Poppins"/>
              <a:buNone/>
              <a:defRPr b="1" sz="8000"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8000"/>
              <a:buFont typeface="Poppins"/>
              <a:buNone/>
              <a:defRPr b="1" sz="8000"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8000"/>
              <a:buFont typeface="Poppins"/>
              <a:buNone/>
              <a:defRPr b="1" sz="8000"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8000"/>
              <a:buFont typeface="Poppins"/>
              <a:buNone/>
              <a:defRPr b="1" sz="8000"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8000"/>
              <a:buFont typeface="Poppins"/>
              <a:buNone/>
              <a:defRPr b="1" sz="8000"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8000"/>
              <a:buFont typeface="Poppins"/>
              <a:buNone/>
              <a:defRPr b="1" sz="8000"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8000"/>
              <a:buFont typeface="Poppins"/>
              <a:buNone/>
              <a:defRPr b="1" sz="80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33" name="Google Shape;33;p9"/>
          <p:cNvSpPr txBox="1"/>
          <p:nvPr>
            <p:ph idx="12" type="sldNum"/>
          </p:nvPr>
        </p:nvSpPr>
        <p:spPr>
          <a:xfrm>
            <a:off x="17113568" y="9499702"/>
            <a:ext cx="1097400" cy="7872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/>
          </a:bodyPr>
          <a:lstStyle>
            <a:lvl1pPr lvl="0" rtl="0">
              <a:buNone/>
              <a:defRPr sz="26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buNone/>
              <a:defRPr sz="26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buNone/>
              <a:defRPr sz="26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buNone/>
              <a:defRPr sz="26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buNone/>
              <a:defRPr sz="26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buNone/>
              <a:defRPr sz="26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buNone/>
              <a:defRPr sz="26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buNone/>
              <a:defRPr sz="26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buNone/>
              <a:defRPr sz="26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UVERTURE_2">
  <p:cSld name="TITLE_3">
    <p:bg>
      <p:bgPr>
        <a:solidFill>
          <a:srgbClr val="0062FF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10"/>
          <p:cNvPicPr preferRelativeResize="0"/>
          <p:nvPr/>
        </p:nvPicPr>
        <p:blipFill rotWithShape="1">
          <a:blip r:embed="rId2">
            <a:alphaModFix/>
          </a:blip>
          <a:srcRect b="0" l="21649" r="8761" t="0"/>
          <a:stretch/>
        </p:blipFill>
        <p:spPr>
          <a:xfrm>
            <a:off x="7547704" y="0"/>
            <a:ext cx="10740296" cy="1028699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36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5950" y="856550"/>
            <a:ext cx="4774729" cy="870600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10"/>
          <p:cNvSpPr/>
          <p:nvPr/>
        </p:nvSpPr>
        <p:spPr>
          <a:xfrm>
            <a:off x="16521850" y="-150"/>
            <a:ext cx="1766400" cy="1766400"/>
          </a:xfrm>
          <a:prstGeom prst="rect">
            <a:avLst/>
          </a:prstGeom>
          <a:solidFill>
            <a:srgbClr val="0062FF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0062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Google Shape;38;p10"/>
          <p:cNvSpPr/>
          <p:nvPr/>
        </p:nvSpPr>
        <p:spPr>
          <a:xfrm>
            <a:off x="12989050" y="-150"/>
            <a:ext cx="1766400" cy="1766400"/>
          </a:xfrm>
          <a:prstGeom prst="rect">
            <a:avLst/>
          </a:prstGeom>
          <a:solidFill>
            <a:srgbClr val="0062FF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0062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" name="Google Shape;39;p10"/>
          <p:cNvSpPr/>
          <p:nvPr/>
        </p:nvSpPr>
        <p:spPr>
          <a:xfrm>
            <a:off x="11222650" y="1766250"/>
            <a:ext cx="1766400" cy="1766400"/>
          </a:xfrm>
          <a:prstGeom prst="rect">
            <a:avLst/>
          </a:prstGeom>
          <a:solidFill>
            <a:srgbClr val="0062FF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0062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Google Shape;40;p10"/>
          <p:cNvSpPr/>
          <p:nvPr/>
        </p:nvSpPr>
        <p:spPr>
          <a:xfrm>
            <a:off x="7356700" y="1766250"/>
            <a:ext cx="1957200" cy="3948600"/>
          </a:xfrm>
          <a:prstGeom prst="rect">
            <a:avLst/>
          </a:prstGeom>
          <a:solidFill>
            <a:srgbClr val="0062FF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0062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" name="Google Shape;41;p10"/>
          <p:cNvSpPr/>
          <p:nvPr/>
        </p:nvSpPr>
        <p:spPr>
          <a:xfrm>
            <a:off x="7356700" y="5299050"/>
            <a:ext cx="3723600" cy="1766400"/>
          </a:xfrm>
          <a:prstGeom prst="rect">
            <a:avLst/>
          </a:prstGeom>
          <a:solidFill>
            <a:srgbClr val="0062FF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0062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" name="Google Shape;42;p10"/>
          <p:cNvSpPr txBox="1"/>
          <p:nvPr>
            <p:ph type="ctrTitle"/>
          </p:nvPr>
        </p:nvSpPr>
        <p:spPr>
          <a:xfrm>
            <a:off x="735950" y="2670900"/>
            <a:ext cx="7890000" cy="5715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800"/>
              <a:buNone/>
              <a:defRPr sz="8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8000"/>
              <a:buFont typeface="Poppins"/>
              <a:buNone/>
              <a:defRPr b="1" sz="8000"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8000"/>
              <a:buFont typeface="Poppins"/>
              <a:buNone/>
              <a:defRPr b="1" sz="8000"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8000"/>
              <a:buFont typeface="Poppins"/>
              <a:buNone/>
              <a:defRPr b="1" sz="8000"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8000"/>
              <a:buFont typeface="Poppins"/>
              <a:buNone/>
              <a:defRPr b="1" sz="8000"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8000"/>
              <a:buFont typeface="Poppins"/>
              <a:buNone/>
              <a:defRPr b="1" sz="8000"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8000"/>
              <a:buFont typeface="Poppins"/>
              <a:buNone/>
              <a:defRPr b="1" sz="8000"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8000"/>
              <a:buFont typeface="Poppins"/>
              <a:buNone/>
              <a:defRPr b="1" sz="8000"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8000"/>
              <a:buFont typeface="Poppins"/>
              <a:buNone/>
              <a:defRPr b="1" sz="80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17113568" y="9499702"/>
            <a:ext cx="1097400" cy="7872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/>
          </a:bodyPr>
          <a:lstStyle>
            <a:lvl1pPr lvl="0" rtl="0">
              <a:buNone/>
              <a:defRPr sz="26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buNone/>
              <a:defRPr sz="26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buNone/>
              <a:defRPr sz="26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buNone/>
              <a:defRPr sz="26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buNone/>
              <a:defRPr sz="26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buNone/>
              <a:defRPr sz="26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buNone/>
              <a:defRPr sz="26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buNone/>
              <a:defRPr sz="26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buNone/>
              <a:defRPr sz="26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UVERTURE_3">
  <p:cSld name="TITLE_3_1">
    <p:bg>
      <p:bgPr>
        <a:solidFill>
          <a:srgbClr val="0062FF"/>
        </a:solid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p11"/>
          <p:cNvPicPr preferRelativeResize="0"/>
          <p:nvPr/>
        </p:nvPicPr>
        <p:blipFill rotWithShape="1">
          <a:blip r:embed="rId2">
            <a:alphaModFix/>
          </a:blip>
          <a:srcRect b="11697" l="0" r="0" t="11697"/>
          <a:stretch/>
        </p:blipFill>
        <p:spPr>
          <a:xfrm>
            <a:off x="7547704" y="0"/>
            <a:ext cx="10740292" cy="10286991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5950" y="856550"/>
            <a:ext cx="4774729" cy="870600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11"/>
          <p:cNvSpPr/>
          <p:nvPr/>
        </p:nvSpPr>
        <p:spPr>
          <a:xfrm>
            <a:off x="16521850" y="-150"/>
            <a:ext cx="1766400" cy="1766400"/>
          </a:xfrm>
          <a:prstGeom prst="rect">
            <a:avLst/>
          </a:prstGeom>
          <a:solidFill>
            <a:srgbClr val="0062FF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0062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" name="Google Shape;48;p11"/>
          <p:cNvSpPr/>
          <p:nvPr/>
        </p:nvSpPr>
        <p:spPr>
          <a:xfrm>
            <a:off x="9314100" y="7065450"/>
            <a:ext cx="1766400" cy="1766400"/>
          </a:xfrm>
          <a:prstGeom prst="rect">
            <a:avLst/>
          </a:prstGeom>
          <a:solidFill>
            <a:srgbClr val="0062FF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0062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" name="Google Shape;49;p11"/>
          <p:cNvSpPr/>
          <p:nvPr/>
        </p:nvSpPr>
        <p:spPr>
          <a:xfrm>
            <a:off x="7310250" y="5299050"/>
            <a:ext cx="2004000" cy="1766400"/>
          </a:xfrm>
          <a:prstGeom prst="rect">
            <a:avLst/>
          </a:prstGeom>
          <a:solidFill>
            <a:srgbClr val="0062FF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0062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" name="Google Shape;50;p11"/>
          <p:cNvSpPr/>
          <p:nvPr/>
        </p:nvSpPr>
        <p:spPr>
          <a:xfrm>
            <a:off x="14755450" y="1766250"/>
            <a:ext cx="1766400" cy="1766400"/>
          </a:xfrm>
          <a:prstGeom prst="rect">
            <a:avLst/>
          </a:prstGeom>
          <a:solidFill>
            <a:srgbClr val="0062FF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0062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" name="Google Shape;51;p11"/>
          <p:cNvSpPr/>
          <p:nvPr/>
        </p:nvSpPr>
        <p:spPr>
          <a:xfrm>
            <a:off x="7310250" y="1766250"/>
            <a:ext cx="2004000" cy="1766400"/>
          </a:xfrm>
          <a:prstGeom prst="rect">
            <a:avLst/>
          </a:prstGeom>
          <a:solidFill>
            <a:srgbClr val="0062FF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0062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" name="Google Shape;52;p11"/>
          <p:cNvSpPr/>
          <p:nvPr/>
        </p:nvSpPr>
        <p:spPr>
          <a:xfrm>
            <a:off x="7310250" y="3532650"/>
            <a:ext cx="2004000" cy="1766400"/>
          </a:xfrm>
          <a:prstGeom prst="rect">
            <a:avLst/>
          </a:prstGeom>
          <a:solidFill>
            <a:srgbClr val="0062FF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0062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" name="Google Shape;53;p11"/>
          <p:cNvSpPr/>
          <p:nvPr/>
        </p:nvSpPr>
        <p:spPr>
          <a:xfrm>
            <a:off x="16521850" y="3532650"/>
            <a:ext cx="1766400" cy="1766400"/>
          </a:xfrm>
          <a:prstGeom prst="rect">
            <a:avLst/>
          </a:prstGeom>
          <a:solidFill>
            <a:srgbClr val="0062FF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0062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" name="Google Shape;54;p11"/>
          <p:cNvSpPr txBox="1"/>
          <p:nvPr>
            <p:ph type="ctrTitle"/>
          </p:nvPr>
        </p:nvSpPr>
        <p:spPr>
          <a:xfrm>
            <a:off x="735950" y="2670900"/>
            <a:ext cx="7890000" cy="5715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800"/>
              <a:buNone/>
              <a:defRPr sz="8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8000"/>
              <a:buFont typeface="Poppins"/>
              <a:buNone/>
              <a:defRPr b="1" sz="8000"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8000"/>
              <a:buFont typeface="Poppins"/>
              <a:buNone/>
              <a:defRPr b="1" sz="8000"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8000"/>
              <a:buFont typeface="Poppins"/>
              <a:buNone/>
              <a:defRPr b="1" sz="8000"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8000"/>
              <a:buFont typeface="Poppins"/>
              <a:buNone/>
              <a:defRPr b="1" sz="8000"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8000"/>
              <a:buFont typeface="Poppins"/>
              <a:buNone/>
              <a:defRPr b="1" sz="8000"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8000"/>
              <a:buFont typeface="Poppins"/>
              <a:buNone/>
              <a:defRPr b="1" sz="8000"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8000"/>
              <a:buFont typeface="Poppins"/>
              <a:buNone/>
              <a:defRPr b="1" sz="8000"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8000"/>
              <a:buFont typeface="Poppins"/>
              <a:buNone/>
              <a:defRPr b="1" sz="80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55" name="Google Shape;55;p11"/>
          <p:cNvSpPr txBox="1"/>
          <p:nvPr>
            <p:ph idx="12" type="sldNum"/>
          </p:nvPr>
        </p:nvSpPr>
        <p:spPr>
          <a:xfrm>
            <a:off x="17113568" y="9499702"/>
            <a:ext cx="1097400" cy="7872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/>
          </a:bodyPr>
          <a:lstStyle>
            <a:lvl1pPr lvl="0" rtl="0">
              <a:buNone/>
              <a:defRPr sz="26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buNone/>
              <a:defRPr sz="26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buNone/>
              <a:defRPr sz="26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buNone/>
              <a:defRPr sz="26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buNone/>
              <a:defRPr sz="26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buNone/>
              <a:defRPr sz="26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buNone/>
              <a:defRPr sz="26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buNone/>
              <a:defRPr sz="26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buNone/>
              <a:defRPr sz="26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56" name="Google Shape;56;p11"/>
          <p:cNvSpPr/>
          <p:nvPr/>
        </p:nvSpPr>
        <p:spPr>
          <a:xfrm>
            <a:off x="12741400" y="8734250"/>
            <a:ext cx="4068600" cy="991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" name="Google Shape;57;p11"/>
          <p:cNvSpPr txBox="1"/>
          <p:nvPr/>
        </p:nvSpPr>
        <p:spPr>
          <a:xfrm>
            <a:off x="12801600" y="8854850"/>
            <a:ext cx="41376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600">
                <a:solidFill>
                  <a:srgbClr val="0062FF"/>
                </a:solidFill>
                <a:latin typeface="Poppins"/>
                <a:ea typeface="Poppins"/>
                <a:cs typeface="Poppins"/>
                <a:sym typeface="Poppins"/>
              </a:rPr>
              <a:t>Solutions entreprises</a:t>
            </a:r>
            <a:endParaRPr b="1" sz="2600">
              <a:solidFill>
                <a:srgbClr val="0062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8" name="Google Shape;58;p11"/>
          <p:cNvSpPr/>
          <p:nvPr/>
        </p:nvSpPr>
        <p:spPr>
          <a:xfrm>
            <a:off x="16810200" y="7743050"/>
            <a:ext cx="991200" cy="991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5.xml"/><Relationship Id="rId42" Type="http://schemas.openxmlformats.org/officeDocument/2006/relationships/slideLayout" Target="../slideLayouts/slideLayout47.xml"/><Relationship Id="rId41" Type="http://schemas.openxmlformats.org/officeDocument/2006/relationships/slideLayout" Target="../slideLayouts/slideLayout46.xml"/><Relationship Id="rId44" Type="http://schemas.openxmlformats.org/officeDocument/2006/relationships/slideLayout" Target="../slideLayouts/slideLayout49.xml"/><Relationship Id="rId43" Type="http://schemas.openxmlformats.org/officeDocument/2006/relationships/slideLayout" Target="../slideLayouts/slideLayout48.xml"/><Relationship Id="rId46" Type="http://schemas.openxmlformats.org/officeDocument/2006/relationships/slideLayout" Target="../slideLayouts/slideLayout51.xml"/><Relationship Id="rId45" Type="http://schemas.openxmlformats.org/officeDocument/2006/relationships/slideLayout" Target="../slideLayouts/slideLayout50.xml"/><Relationship Id="rId1" Type="http://schemas.openxmlformats.org/officeDocument/2006/relationships/slideLayout" Target="../slideLayouts/slideLayout6.xml"/><Relationship Id="rId2" Type="http://schemas.openxmlformats.org/officeDocument/2006/relationships/slideLayout" Target="../slideLayouts/slideLayout7.xml"/><Relationship Id="rId3" Type="http://schemas.openxmlformats.org/officeDocument/2006/relationships/slideLayout" Target="../slideLayouts/slideLayout8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Relationship Id="rId48" Type="http://schemas.openxmlformats.org/officeDocument/2006/relationships/slideLayout" Target="../slideLayouts/slideLayout53.xml"/><Relationship Id="rId47" Type="http://schemas.openxmlformats.org/officeDocument/2006/relationships/slideLayout" Target="../slideLayouts/slideLayout52.xml"/><Relationship Id="rId49" Type="http://schemas.openxmlformats.org/officeDocument/2006/relationships/slideLayout" Target="../slideLayouts/slideLayout54.xml"/><Relationship Id="rId5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2.xml"/><Relationship Id="rId8" Type="http://schemas.openxmlformats.org/officeDocument/2006/relationships/slideLayout" Target="../slideLayouts/slideLayout13.xml"/><Relationship Id="rId31" Type="http://schemas.openxmlformats.org/officeDocument/2006/relationships/slideLayout" Target="../slideLayouts/slideLayout36.xml"/><Relationship Id="rId30" Type="http://schemas.openxmlformats.org/officeDocument/2006/relationships/slideLayout" Target="../slideLayouts/slideLayout35.xml"/><Relationship Id="rId33" Type="http://schemas.openxmlformats.org/officeDocument/2006/relationships/slideLayout" Target="../slideLayouts/slideLayout38.xml"/><Relationship Id="rId32" Type="http://schemas.openxmlformats.org/officeDocument/2006/relationships/slideLayout" Target="../slideLayouts/slideLayout37.xml"/><Relationship Id="rId35" Type="http://schemas.openxmlformats.org/officeDocument/2006/relationships/slideLayout" Target="../slideLayouts/slideLayout40.xml"/><Relationship Id="rId34" Type="http://schemas.openxmlformats.org/officeDocument/2006/relationships/slideLayout" Target="../slideLayouts/slideLayout39.xml"/><Relationship Id="rId37" Type="http://schemas.openxmlformats.org/officeDocument/2006/relationships/slideLayout" Target="../slideLayouts/slideLayout42.xml"/><Relationship Id="rId36" Type="http://schemas.openxmlformats.org/officeDocument/2006/relationships/slideLayout" Target="../slideLayouts/slideLayout41.xml"/><Relationship Id="rId39" Type="http://schemas.openxmlformats.org/officeDocument/2006/relationships/slideLayout" Target="../slideLayouts/slideLayout44.xml"/><Relationship Id="rId38" Type="http://schemas.openxmlformats.org/officeDocument/2006/relationships/slideLayout" Target="../slideLayouts/slideLayout43.xml"/><Relationship Id="rId62" Type="http://schemas.openxmlformats.org/officeDocument/2006/relationships/slideLayout" Target="../slideLayouts/slideLayout67.xml"/><Relationship Id="rId61" Type="http://schemas.openxmlformats.org/officeDocument/2006/relationships/slideLayout" Target="../slideLayouts/slideLayout66.xml"/><Relationship Id="rId20" Type="http://schemas.openxmlformats.org/officeDocument/2006/relationships/slideLayout" Target="../slideLayouts/slideLayout25.xml"/><Relationship Id="rId63" Type="http://schemas.openxmlformats.org/officeDocument/2006/relationships/theme" Target="../theme/theme2.xml"/><Relationship Id="rId22" Type="http://schemas.openxmlformats.org/officeDocument/2006/relationships/slideLayout" Target="../slideLayouts/slideLayout27.xml"/><Relationship Id="rId21" Type="http://schemas.openxmlformats.org/officeDocument/2006/relationships/slideLayout" Target="../slideLayouts/slideLayout26.xml"/><Relationship Id="rId24" Type="http://schemas.openxmlformats.org/officeDocument/2006/relationships/slideLayout" Target="../slideLayouts/slideLayout29.xml"/><Relationship Id="rId23" Type="http://schemas.openxmlformats.org/officeDocument/2006/relationships/slideLayout" Target="../slideLayouts/slideLayout28.xml"/><Relationship Id="rId60" Type="http://schemas.openxmlformats.org/officeDocument/2006/relationships/slideLayout" Target="../slideLayouts/slideLayout65.xml"/><Relationship Id="rId26" Type="http://schemas.openxmlformats.org/officeDocument/2006/relationships/slideLayout" Target="../slideLayouts/slideLayout31.xml"/><Relationship Id="rId25" Type="http://schemas.openxmlformats.org/officeDocument/2006/relationships/slideLayout" Target="../slideLayouts/slideLayout30.xml"/><Relationship Id="rId28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2.xml"/><Relationship Id="rId29" Type="http://schemas.openxmlformats.org/officeDocument/2006/relationships/slideLayout" Target="../slideLayouts/slideLayout34.xml"/><Relationship Id="rId51" Type="http://schemas.openxmlformats.org/officeDocument/2006/relationships/slideLayout" Target="../slideLayouts/slideLayout56.xml"/><Relationship Id="rId50" Type="http://schemas.openxmlformats.org/officeDocument/2006/relationships/slideLayout" Target="../slideLayouts/slideLayout55.xml"/><Relationship Id="rId53" Type="http://schemas.openxmlformats.org/officeDocument/2006/relationships/slideLayout" Target="../slideLayouts/slideLayout58.xml"/><Relationship Id="rId52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16.xml"/><Relationship Id="rId5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15.xml"/><Relationship Id="rId54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18.xml"/><Relationship Id="rId57" Type="http://schemas.openxmlformats.org/officeDocument/2006/relationships/slideLayout" Target="../slideLayouts/slideLayout62.xml"/><Relationship Id="rId12" Type="http://schemas.openxmlformats.org/officeDocument/2006/relationships/slideLayout" Target="../slideLayouts/slideLayout17.xml"/><Relationship Id="rId56" Type="http://schemas.openxmlformats.org/officeDocument/2006/relationships/slideLayout" Target="../slideLayouts/slideLayout61.xml"/><Relationship Id="rId15" Type="http://schemas.openxmlformats.org/officeDocument/2006/relationships/slideLayout" Target="../slideLayouts/slideLayout20.xml"/><Relationship Id="rId59" Type="http://schemas.openxmlformats.org/officeDocument/2006/relationships/slideLayout" Target="../slideLayouts/slideLayout64.xml"/><Relationship Id="rId14" Type="http://schemas.openxmlformats.org/officeDocument/2006/relationships/slideLayout" Target="../slideLayouts/slideLayout19.xml"/><Relationship Id="rId58" Type="http://schemas.openxmlformats.org/officeDocument/2006/relationships/slideLayout" Target="../slideLayouts/slideLayout63.xml"/><Relationship Id="rId17" Type="http://schemas.openxmlformats.org/officeDocument/2006/relationships/slideLayout" Target="../slideLayouts/slideLayout22.xml"/><Relationship Id="rId16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hift">
    <p:bg>
      <p:bgPr>
        <a:solidFill>
          <a:schemeClr val="dk1"/>
        </a:solid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7"/>
          <p:cNvSpPr txBox="1"/>
          <p:nvPr>
            <p:ph type="title"/>
          </p:nvPr>
        </p:nvSpPr>
        <p:spPr>
          <a:xfrm>
            <a:off x="623400" y="509050"/>
            <a:ext cx="17041200" cy="2035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400"/>
              <a:buFont typeface="Poppins"/>
              <a:buNone/>
              <a:defRPr b="1" sz="6400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Font typeface="Nunito"/>
              <a:buNone/>
              <a:defRPr sz="56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Font typeface="Nunito"/>
              <a:buNone/>
              <a:defRPr sz="56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Font typeface="Nunito"/>
              <a:buNone/>
              <a:defRPr sz="56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Font typeface="Nunito"/>
              <a:buNone/>
              <a:defRPr sz="56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Font typeface="Nunito"/>
              <a:buNone/>
              <a:defRPr sz="56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Font typeface="Nunito"/>
              <a:buNone/>
              <a:defRPr sz="56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Font typeface="Nunito"/>
              <a:buNone/>
              <a:defRPr sz="56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Font typeface="Nunito"/>
              <a:buNone/>
              <a:defRPr sz="56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13" name="Google Shape;13;p7"/>
          <p:cNvSpPr txBox="1"/>
          <p:nvPr>
            <p:ph idx="1" type="body"/>
          </p:nvPr>
        </p:nvSpPr>
        <p:spPr>
          <a:xfrm>
            <a:off x="531950" y="3092150"/>
            <a:ext cx="17041200" cy="67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Char char="●"/>
              <a:defRPr sz="1800">
                <a:latin typeface="Poppins"/>
                <a:ea typeface="Poppins"/>
                <a:cs typeface="Poppins"/>
                <a:sym typeface="Poppins"/>
              </a:defRPr>
            </a:lvl1pPr>
            <a:lvl2pPr indent="-3429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Char char="○"/>
              <a:defRPr sz="1800">
                <a:latin typeface="Poppins"/>
                <a:ea typeface="Poppins"/>
                <a:cs typeface="Poppins"/>
                <a:sym typeface="Poppins"/>
              </a:defRPr>
            </a:lvl2pPr>
            <a:lvl3pPr indent="-3429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Char char="■"/>
              <a:defRPr sz="1800">
                <a:latin typeface="Poppins"/>
                <a:ea typeface="Poppins"/>
                <a:cs typeface="Poppins"/>
                <a:sym typeface="Poppins"/>
              </a:defRPr>
            </a:lvl3pPr>
            <a:lvl4pPr indent="-3429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Char char="●"/>
              <a:defRPr sz="1800">
                <a:latin typeface="Poppins"/>
                <a:ea typeface="Poppins"/>
                <a:cs typeface="Poppins"/>
                <a:sym typeface="Poppins"/>
              </a:defRPr>
            </a:lvl4pPr>
            <a:lvl5pPr indent="-3429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Char char="○"/>
              <a:defRPr sz="1800">
                <a:latin typeface="Poppins"/>
                <a:ea typeface="Poppins"/>
                <a:cs typeface="Poppins"/>
                <a:sym typeface="Poppins"/>
              </a:defRPr>
            </a:lvl5pPr>
            <a:lvl6pPr indent="-3429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Char char="■"/>
              <a:defRPr sz="1800">
                <a:latin typeface="Poppins"/>
                <a:ea typeface="Poppins"/>
                <a:cs typeface="Poppins"/>
                <a:sym typeface="Poppins"/>
              </a:defRPr>
            </a:lvl6pPr>
            <a:lvl7pPr indent="-3429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Char char="●"/>
              <a:defRPr sz="1800">
                <a:latin typeface="Poppins"/>
                <a:ea typeface="Poppins"/>
                <a:cs typeface="Poppins"/>
                <a:sym typeface="Poppins"/>
              </a:defRPr>
            </a:lvl7pPr>
            <a:lvl8pPr indent="-3429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Char char="○"/>
              <a:defRPr sz="1800">
                <a:latin typeface="Poppins"/>
                <a:ea typeface="Poppins"/>
                <a:cs typeface="Poppins"/>
                <a:sym typeface="Poppins"/>
              </a:defRPr>
            </a:lvl8pPr>
            <a:lvl9pPr indent="-3429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Char char="■"/>
              <a:defRPr sz="18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14" name="Google Shape;14;p7"/>
          <p:cNvSpPr txBox="1"/>
          <p:nvPr>
            <p:ph idx="12" type="sldNum"/>
          </p:nvPr>
        </p:nvSpPr>
        <p:spPr>
          <a:xfrm>
            <a:off x="16781467" y="9087337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rmAutofit/>
          </a:bodyPr>
          <a:lstStyle>
            <a:lvl1pPr lvl="0" rtl="0" algn="r">
              <a:buNone/>
              <a:defRPr sz="2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 algn="r">
              <a:buNone/>
              <a:defRPr sz="2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 algn="r">
              <a:buNone/>
              <a:defRPr sz="2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 algn="r">
              <a:buNone/>
              <a:defRPr sz="2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 algn="r">
              <a:buNone/>
              <a:defRPr sz="2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 algn="r">
              <a:buNone/>
              <a:defRPr sz="2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 algn="r">
              <a:buNone/>
              <a:defRPr sz="2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 algn="r">
              <a:buNone/>
              <a:defRPr sz="2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 algn="r">
              <a:buNone/>
              <a:defRPr sz="2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3" r:id="rId1"/>
    <p:sldLayoutId id="2147483654" r:id="rId2"/>
    <p:sldLayoutId id="2147483655" r:id="rId3"/>
    <p:sldLayoutId id="2147483656" r:id="rId4"/>
    <p:sldLayoutId id="2147483657" r:id="rId5"/>
    <p:sldLayoutId id="2147483658" r:id="rId6"/>
    <p:sldLayoutId id="2147483659" r:id="rId7"/>
    <p:sldLayoutId id="2147483660" r:id="rId8"/>
    <p:sldLayoutId id="2147483661" r:id="rId9"/>
    <p:sldLayoutId id="2147483662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68" r:id="rId16"/>
    <p:sldLayoutId id="2147483669" r:id="rId17"/>
    <p:sldLayoutId id="2147483670" r:id="rId18"/>
    <p:sldLayoutId id="2147483671" r:id="rId19"/>
    <p:sldLayoutId id="2147483672" r:id="rId20"/>
    <p:sldLayoutId id="2147483673" r:id="rId21"/>
    <p:sldLayoutId id="2147483674" r:id="rId22"/>
    <p:sldLayoutId id="2147483675" r:id="rId23"/>
    <p:sldLayoutId id="2147483676" r:id="rId24"/>
    <p:sldLayoutId id="2147483677" r:id="rId25"/>
    <p:sldLayoutId id="2147483678" r:id="rId26"/>
    <p:sldLayoutId id="2147483679" r:id="rId27"/>
    <p:sldLayoutId id="2147483680" r:id="rId28"/>
    <p:sldLayoutId id="2147483681" r:id="rId29"/>
    <p:sldLayoutId id="2147483682" r:id="rId30"/>
    <p:sldLayoutId id="2147483683" r:id="rId31"/>
    <p:sldLayoutId id="2147483684" r:id="rId32"/>
    <p:sldLayoutId id="2147483685" r:id="rId33"/>
    <p:sldLayoutId id="2147483686" r:id="rId34"/>
    <p:sldLayoutId id="2147483687" r:id="rId35"/>
    <p:sldLayoutId id="2147483688" r:id="rId36"/>
    <p:sldLayoutId id="2147483689" r:id="rId37"/>
    <p:sldLayoutId id="2147483690" r:id="rId38"/>
    <p:sldLayoutId id="2147483691" r:id="rId39"/>
    <p:sldLayoutId id="2147483692" r:id="rId40"/>
    <p:sldLayoutId id="2147483693" r:id="rId41"/>
    <p:sldLayoutId id="2147483694" r:id="rId42"/>
    <p:sldLayoutId id="2147483695" r:id="rId43"/>
    <p:sldLayoutId id="2147483696" r:id="rId44"/>
    <p:sldLayoutId id="2147483697" r:id="rId45"/>
    <p:sldLayoutId id="2147483698" r:id="rId46"/>
    <p:sldLayoutId id="2147483699" r:id="rId47"/>
    <p:sldLayoutId id="2147483700" r:id="rId48"/>
    <p:sldLayoutId id="2147483701" r:id="rId49"/>
    <p:sldLayoutId id="2147483702" r:id="rId50"/>
    <p:sldLayoutId id="2147483703" r:id="rId51"/>
    <p:sldLayoutId id="2147483704" r:id="rId52"/>
    <p:sldLayoutId id="2147483705" r:id="rId53"/>
    <p:sldLayoutId id="2147483706" r:id="rId54"/>
    <p:sldLayoutId id="2147483707" r:id="rId55"/>
    <p:sldLayoutId id="2147483708" r:id="rId56"/>
    <p:sldLayoutId id="2147483709" r:id="rId57"/>
    <p:sldLayoutId id="2147483710" r:id="rId58"/>
    <p:sldLayoutId id="2147483711" r:id="rId59"/>
    <p:sldLayoutId id="2147483712" r:id="rId60"/>
    <p:sldLayoutId id="2147483713" r:id="rId61"/>
    <p:sldLayoutId id="2147483714" r:id="rId6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3.png"/><Relationship Id="rId4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fr.wikipedia.org/wiki/Protocole_de_tests" TargetMode="External"/><Relationship Id="rId4" Type="http://schemas.openxmlformats.org/officeDocument/2006/relationships/hyperlink" Target="https://fr.wikipedia.org/wiki/Code_source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5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24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23.png"/><Relationship Id="rId8" Type="http://schemas.openxmlformats.org/officeDocument/2006/relationships/image" Target="../media/image2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62FF"/>
        </a:solidFill>
      </p:bgPr>
    </p:bg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70"/>
          <p:cNvSpPr txBox="1"/>
          <p:nvPr>
            <p:ph type="ctrTitle"/>
          </p:nvPr>
        </p:nvSpPr>
        <p:spPr>
          <a:xfrm>
            <a:off x="735950" y="2670900"/>
            <a:ext cx="7890000" cy="5715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Méthode Cycle en V</a:t>
            </a:r>
            <a:endParaRPr/>
          </a:p>
        </p:txBody>
      </p:sp>
      <p:sp>
        <p:nvSpPr>
          <p:cNvPr id="598" name="Google Shape;598;p70"/>
          <p:cNvSpPr txBox="1"/>
          <p:nvPr/>
        </p:nvSpPr>
        <p:spPr>
          <a:xfrm>
            <a:off x="735950" y="6969775"/>
            <a:ext cx="6724500" cy="21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>
                <a:solidFill>
                  <a:srgbClr val="FFFFFF"/>
                </a:solidFill>
              </a:rPr>
              <a:t>En tant que manager technique dans une entreprise de développement logiciel, ce plan détaillé va permettre de mettre en avant les principaux avantages et forces du modèle Cycle en V dans l’implémentation d’un système automatisation de maison connectée.</a:t>
            </a:r>
            <a:endParaRPr sz="20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99" name="Google Shape;599;p70"/>
          <p:cNvSpPr txBox="1"/>
          <p:nvPr/>
        </p:nvSpPr>
        <p:spPr>
          <a:xfrm>
            <a:off x="735950" y="5851525"/>
            <a:ext cx="102423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>
                <a:latin typeface="Poppins"/>
                <a:ea typeface="Poppins"/>
                <a:cs typeface="Poppins"/>
                <a:sym typeface="Poppins"/>
              </a:rPr>
              <a:t>Étude de cas : </a:t>
            </a:r>
            <a:r>
              <a:rPr b="1" lang="fr-FR" sz="2400">
                <a:latin typeface="Poppins"/>
                <a:ea typeface="Poppins"/>
                <a:cs typeface="Poppins"/>
                <a:sym typeface="Poppins"/>
              </a:rPr>
              <a:t>Développement d'un système d'automatisation de maison connectée</a:t>
            </a:r>
            <a:endParaRPr b="1" sz="240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1" name="Google Shape;671;p79"/>
          <p:cNvPicPr preferRelativeResize="0"/>
          <p:nvPr/>
        </p:nvPicPr>
        <p:blipFill rotWithShape="1">
          <a:blip r:embed="rId3">
            <a:alphaModFix/>
          </a:blip>
          <a:srcRect b="0" l="22812" r="33375" t="0"/>
          <a:stretch/>
        </p:blipFill>
        <p:spPr>
          <a:xfrm flipH="1">
            <a:off x="1" y="0"/>
            <a:ext cx="8737198" cy="10287002"/>
          </a:xfrm>
          <a:prstGeom prst="rect">
            <a:avLst/>
          </a:prstGeom>
          <a:noFill/>
          <a:ln>
            <a:noFill/>
          </a:ln>
        </p:spPr>
      </p:pic>
      <p:sp>
        <p:nvSpPr>
          <p:cNvPr id="672" name="Google Shape;672;p79"/>
          <p:cNvSpPr/>
          <p:nvPr/>
        </p:nvSpPr>
        <p:spPr>
          <a:xfrm>
            <a:off x="1714800" y="1714800"/>
            <a:ext cx="1714800" cy="1714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0062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3" name="Google Shape;673;p79"/>
          <p:cNvSpPr/>
          <p:nvPr/>
        </p:nvSpPr>
        <p:spPr>
          <a:xfrm>
            <a:off x="7098700" y="4867600"/>
            <a:ext cx="1714800" cy="1714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0062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4" name="Google Shape;674;p79"/>
          <p:cNvSpPr/>
          <p:nvPr/>
        </p:nvSpPr>
        <p:spPr>
          <a:xfrm>
            <a:off x="0" y="0"/>
            <a:ext cx="1714800" cy="1714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0062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75" name="Google Shape;675;p7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5950" y="9810199"/>
            <a:ext cx="1965701" cy="185250"/>
          </a:xfrm>
          <a:prstGeom prst="rect">
            <a:avLst/>
          </a:prstGeom>
          <a:noFill/>
          <a:ln>
            <a:noFill/>
          </a:ln>
        </p:spPr>
      </p:pic>
      <p:sp>
        <p:nvSpPr>
          <p:cNvPr id="676" name="Google Shape;676;p79"/>
          <p:cNvSpPr/>
          <p:nvPr/>
        </p:nvSpPr>
        <p:spPr>
          <a:xfrm rot="10800000">
            <a:off x="8737199" y="6582400"/>
            <a:ext cx="9550800" cy="2742900"/>
          </a:xfrm>
          <a:prstGeom prst="wedgeRectCallout">
            <a:avLst>
              <a:gd fmla="val -20784" name="adj1"/>
              <a:gd fmla="val 50813" name="adj2"/>
            </a:avLst>
          </a:prstGeom>
          <a:solidFill>
            <a:srgbClr val="0062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62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77" name="Google Shape;677;p79"/>
          <p:cNvSpPr txBox="1"/>
          <p:nvPr/>
        </p:nvSpPr>
        <p:spPr>
          <a:xfrm>
            <a:off x="8737301" y="6578350"/>
            <a:ext cx="9550800" cy="27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5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Documents par phase</a:t>
            </a:r>
            <a:endParaRPr i="1" sz="2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80"/>
          <p:cNvSpPr txBox="1"/>
          <p:nvPr>
            <p:ph type="title"/>
          </p:nvPr>
        </p:nvSpPr>
        <p:spPr>
          <a:xfrm>
            <a:off x="981325" y="673500"/>
            <a:ext cx="10820400" cy="8922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000">
                <a:solidFill>
                  <a:srgbClr val="000000"/>
                </a:solidFill>
              </a:rPr>
              <a:t>livrables à chaque étape</a:t>
            </a:r>
            <a:endParaRPr sz="3000"/>
          </a:p>
        </p:txBody>
      </p:sp>
      <p:graphicFrame>
        <p:nvGraphicFramePr>
          <p:cNvPr id="683" name="Google Shape;683;p80"/>
          <p:cNvGraphicFramePr/>
          <p:nvPr/>
        </p:nvGraphicFramePr>
        <p:xfrm>
          <a:off x="61900" y="3471700"/>
          <a:ext cx="3000000" cy="3000000"/>
        </p:xfrm>
        <a:graphic>
          <a:graphicData uri="http://schemas.openxmlformats.org/drawingml/2006/table">
            <a:tbl>
              <a:tblPr>
                <a:solidFill>
                  <a:srgbClr val="FFFFFF"/>
                </a:solidFill>
                <a:tableStyleId>{04B46922-304D-4AAC-B1BB-E0986ACF8B14}</a:tableStyleId>
              </a:tblPr>
              <a:tblGrid>
                <a:gridCol w="2466975"/>
                <a:gridCol w="2486025"/>
                <a:gridCol w="2238375"/>
                <a:gridCol w="2219325"/>
                <a:gridCol w="895350"/>
                <a:gridCol w="1809750"/>
                <a:gridCol w="2047875"/>
                <a:gridCol w="1876425"/>
                <a:gridCol w="2124075"/>
              </a:tblGrid>
              <a:tr h="476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B cap="flat" cmpd="sng" w="1057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B cap="flat" cmpd="sng" w="1057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B cap="flat" cmpd="sng" w="1057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B cap="flat" cmpd="sng" w="1057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B cap="flat" cmpd="sng" w="1057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B cap="flat" cmpd="sng" w="1057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B cap="flat" cmpd="sng" w="1057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B cap="flat" cmpd="sng" w="1057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B cap="flat" cmpd="sng" w="1057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-FR" sz="1200">
                          <a:solidFill>
                            <a:srgbClr val="202122"/>
                          </a:solidFill>
                        </a:rPr>
                        <a:t>Besoins</a:t>
                      </a:r>
                      <a:endParaRPr b="1" sz="1200">
                        <a:solidFill>
                          <a:srgbClr val="202122"/>
                        </a:solidFill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-FR" sz="1200">
                          <a:solidFill>
                            <a:srgbClr val="202122"/>
                          </a:solidFill>
                        </a:rPr>
                        <a:t>et Exigences</a:t>
                      </a:r>
                      <a:endParaRPr b="1" sz="1200">
                        <a:solidFill>
                          <a:srgbClr val="202122"/>
                        </a:solidFill>
                      </a:endParaRPr>
                    </a:p>
                  </a:txBody>
                  <a:tcPr marT="91425" marB="91425" marR="91425" marL="91425">
                    <a:lnL cap="flat" cmpd="sng" w="1057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EA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-FR" sz="1200">
                          <a:solidFill>
                            <a:srgbClr val="202122"/>
                          </a:solidFill>
                        </a:rPr>
                        <a:t>Analyse</a:t>
                      </a:r>
                      <a:endParaRPr b="1" sz="1200">
                        <a:solidFill>
                          <a:srgbClr val="202122"/>
                        </a:solidFill>
                      </a:endParaRPr>
                    </a:p>
                  </a:txBody>
                  <a:tcPr marT="91425" marB="91425" marR="91425" marL="91425">
                    <a:lnL cap="flat" cmpd="sng" w="1057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EA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-FR" sz="1200">
                          <a:solidFill>
                            <a:srgbClr val="202122"/>
                          </a:solidFill>
                        </a:rPr>
                        <a:t>Conception</a:t>
                      </a:r>
                      <a:endParaRPr b="1" sz="1200">
                        <a:solidFill>
                          <a:srgbClr val="202122"/>
                        </a:solidFill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-FR" sz="1200">
                          <a:solidFill>
                            <a:srgbClr val="202122"/>
                          </a:solidFill>
                        </a:rPr>
                        <a:t>Architecturale</a:t>
                      </a:r>
                      <a:endParaRPr b="1" sz="1200">
                        <a:solidFill>
                          <a:srgbClr val="202122"/>
                        </a:solidFill>
                      </a:endParaRPr>
                    </a:p>
                  </a:txBody>
                  <a:tcPr marT="91425" marB="91425" marR="91425" marL="91425">
                    <a:lnL cap="flat" cmpd="sng" w="1057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EA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-FR" sz="1200">
                          <a:solidFill>
                            <a:srgbClr val="202122"/>
                          </a:solidFill>
                        </a:rPr>
                        <a:t>Conception</a:t>
                      </a:r>
                      <a:endParaRPr b="1" sz="1200">
                        <a:solidFill>
                          <a:srgbClr val="202122"/>
                        </a:solidFill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-FR" sz="1200">
                          <a:solidFill>
                            <a:srgbClr val="202122"/>
                          </a:solidFill>
                        </a:rPr>
                        <a:t>Détaillée</a:t>
                      </a:r>
                      <a:endParaRPr b="1" sz="1200">
                        <a:solidFill>
                          <a:srgbClr val="202122"/>
                        </a:solidFill>
                      </a:endParaRPr>
                    </a:p>
                  </a:txBody>
                  <a:tcPr marT="91425" marB="91425" marR="91425" marL="91425">
                    <a:lnL cap="flat" cmpd="sng" w="1057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EA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-FR" sz="1200">
                          <a:solidFill>
                            <a:srgbClr val="202122"/>
                          </a:solidFill>
                        </a:rPr>
                        <a:t>Mise en oeuvre</a:t>
                      </a:r>
                      <a:endParaRPr b="1" sz="1200">
                        <a:solidFill>
                          <a:srgbClr val="202122"/>
                        </a:solidFill>
                      </a:endParaRPr>
                    </a:p>
                  </a:txBody>
                  <a:tcPr marT="91425" marB="91425" marR="91425" marL="91425">
                    <a:lnL cap="flat" cmpd="sng" w="1057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EA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-FR" sz="1200">
                          <a:solidFill>
                            <a:srgbClr val="202122"/>
                          </a:solidFill>
                        </a:rPr>
                        <a:t>Tests</a:t>
                      </a:r>
                      <a:endParaRPr b="1" sz="1200">
                        <a:solidFill>
                          <a:srgbClr val="202122"/>
                        </a:solidFill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-FR" sz="1200">
                          <a:solidFill>
                            <a:srgbClr val="202122"/>
                          </a:solidFill>
                        </a:rPr>
                        <a:t>unitaires</a:t>
                      </a:r>
                      <a:endParaRPr b="1" sz="1200">
                        <a:solidFill>
                          <a:srgbClr val="202122"/>
                        </a:solidFill>
                      </a:endParaRPr>
                    </a:p>
                  </a:txBody>
                  <a:tcPr marT="91425" marB="91425" marR="91425" marL="91425">
                    <a:lnL cap="flat" cmpd="sng" w="1057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EA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-FR" sz="1200">
                          <a:solidFill>
                            <a:srgbClr val="202122"/>
                          </a:solidFill>
                        </a:rPr>
                        <a:t>Tests</a:t>
                      </a:r>
                      <a:endParaRPr b="1" sz="1200">
                        <a:solidFill>
                          <a:srgbClr val="202122"/>
                        </a:solidFill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-FR" sz="1200">
                          <a:solidFill>
                            <a:srgbClr val="202122"/>
                          </a:solidFill>
                        </a:rPr>
                        <a:t>d'intégration</a:t>
                      </a:r>
                      <a:endParaRPr b="1" sz="1200">
                        <a:solidFill>
                          <a:srgbClr val="202122"/>
                        </a:solidFill>
                      </a:endParaRPr>
                    </a:p>
                  </a:txBody>
                  <a:tcPr marT="91425" marB="91425" marR="91425" marL="91425">
                    <a:lnL cap="flat" cmpd="sng" w="1057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EA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-FR" sz="1200">
                          <a:solidFill>
                            <a:srgbClr val="202122"/>
                          </a:solidFill>
                        </a:rPr>
                        <a:t>Tests fonctionnels</a:t>
                      </a:r>
                      <a:endParaRPr b="1" sz="1200">
                        <a:solidFill>
                          <a:srgbClr val="202122"/>
                        </a:solidFill>
                      </a:endParaRPr>
                    </a:p>
                  </a:txBody>
                  <a:tcPr marT="91425" marB="91425" marR="91425" marL="91425">
                    <a:lnL cap="flat" cmpd="sng" w="1057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EA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-FR" sz="1200">
                          <a:solidFill>
                            <a:srgbClr val="202122"/>
                          </a:solidFill>
                        </a:rPr>
                        <a:t>Tests d'acceptation (Recette)</a:t>
                      </a:r>
                      <a:endParaRPr b="1" sz="1200">
                        <a:solidFill>
                          <a:srgbClr val="202122"/>
                        </a:solidFill>
                      </a:endParaRPr>
                    </a:p>
                  </a:txBody>
                  <a:tcPr marT="91425" marB="91425" marR="91425" marL="91425">
                    <a:lnL cap="flat" cmpd="sng" w="1057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EAD"/>
                    </a:solidFill>
                  </a:tcPr>
                </a:tc>
              </a:tr>
              <a:tr h="6191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200">
                          <a:solidFill>
                            <a:srgbClr val="202122"/>
                          </a:solidFill>
                          <a:highlight>
                            <a:srgbClr val="FFFFFF"/>
                          </a:highlight>
                        </a:rPr>
                        <a:t>Spécification des Besoins Utilisateur Cahier des charges</a:t>
                      </a:r>
                      <a:endParaRPr sz="1200">
                        <a:solidFill>
                          <a:srgbClr val="202122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>
                    <a:lnL cap="flat" cmpd="sng" w="1057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057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057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057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057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057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057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057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200">
                          <a:solidFill>
                            <a:srgbClr val="202122"/>
                          </a:solidFill>
                          <a:highlight>
                            <a:srgbClr val="FFFFFF"/>
                          </a:highlight>
                        </a:rPr>
                        <a:t>Rapport de Recette</a:t>
                      </a:r>
                      <a:endParaRPr sz="1200">
                        <a:solidFill>
                          <a:srgbClr val="202122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>
                    <a:lnL cap="flat" cmpd="sng" w="1057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19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057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200">
                          <a:solidFill>
                            <a:srgbClr val="202122"/>
                          </a:solidFill>
                          <a:highlight>
                            <a:srgbClr val="FFFFFF"/>
                          </a:highlight>
                        </a:rPr>
                        <a:t>Spécifications Générales Spécification Technique des Besoins</a:t>
                      </a:r>
                      <a:endParaRPr sz="1200">
                        <a:solidFill>
                          <a:srgbClr val="202122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>
                    <a:lnL cap="flat" cmpd="sng" w="1057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057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057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057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057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057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200">
                          <a:solidFill>
                            <a:srgbClr val="202122"/>
                          </a:solidFill>
                          <a:highlight>
                            <a:srgbClr val="FFFFFF"/>
                          </a:highlight>
                        </a:rPr>
                        <a:t>Procès-verbal de Validation</a:t>
                      </a:r>
                      <a:endParaRPr sz="1200">
                        <a:solidFill>
                          <a:srgbClr val="202122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>
                    <a:lnL cap="flat" cmpd="sng" w="1057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057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57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057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057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200">
                          <a:solidFill>
                            <a:srgbClr val="202122"/>
                          </a:solidFill>
                          <a:highlight>
                            <a:srgbClr val="FFFFFF"/>
                          </a:highlight>
                        </a:rPr>
                        <a:t>Dossier de Définition du Logiciel Dossier d'Architecture Technique </a:t>
                      </a:r>
                      <a:r>
                        <a:rPr lang="fr-FR" sz="1200">
                          <a:solidFill>
                            <a:schemeClr val="hlink"/>
                          </a:solidFill>
                          <a:highlight>
                            <a:srgbClr val="FFFFFF"/>
                          </a:highlight>
                          <a:uFill>
                            <a:noFill/>
                          </a:uFill>
                          <a:hlinkClick r:id="rId3"/>
                        </a:rPr>
                        <a:t>Plan de Tests</a:t>
                      </a:r>
                      <a:endParaRPr sz="1200">
                        <a:solidFill>
                          <a:schemeClr val="hlink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>
                    <a:lnL cap="flat" cmpd="sng" w="1057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057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057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057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200">
                          <a:solidFill>
                            <a:srgbClr val="202122"/>
                          </a:solidFill>
                          <a:highlight>
                            <a:srgbClr val="FFFFFF"/>
                          </a:highlight>
                        </a:rPr>
                        <a:t>Rapport de Tests d'Intégration</a:t>
                      </a:r>
                      <a:endParaRPr sz="1200">
                        <a:solidFill>
                          <a:srgbClr val="202122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>
                    <a:lnL cap="flat" cmpd="sng" w="1057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057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057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057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057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057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200">
                          <a:solidFill>
                            <a:srgbClr val="202122"/>
                          </a:solidFill>
                          <a:highlight>
                            <a:srgbClr val="FFFFFF"/>
                          </a:highlight>
                        </a:rPr>
                        <a:t>Rapport de Conception Détaillée</a:t>
                      </a:r>
                      <a:endParaRPr sz="1200">
                        <a:solidFill>
                          <a:srgbClr val="202122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>
                    <a:lnL cap="flat" cmpd="sng" w="1057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057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200">
                          <a:solidFill>
                            <a:srgbClr val="202122"/>
                          </a:solidFill>
                          <a:highlight>
                            <a:srgbClr val="FFFFFF"/>
                          </a:highlight>
                        </a:rPr>
                        <a:t>Rapport de Tests Unitaires</a:t>
                      </a:r>
                      <a:endParaRPr sz="1200">
                        <a:solidFill>
                          <a:srgbClr val="202122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>
                    <a:lnL cap="flat" cmpd="sng" w="1057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057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057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057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057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057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057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057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200">
                          <a:solidFill>
                            <a:schemeClr val="hlink"/>
                          </a:solidFill>
                          <a:highlight>
                            <a:srgbClr val="FFFFFF"/>
                          </a:highlight>
                          <a:uFill>
                            <a:noFill/>
                          </a:uFill>
                          <a:hlinkClick r:id="rId4"/>
                        </a:rPr>
                        <a:t>Code source</a:t>
                      </a:r>
                      <a:endParaRPr sz="1200">
                        <a:solidFill>
                          <a:schemeClr val="hlink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>
                    <a:lnL cap="flat" cmpd="sng" w="1057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057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057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057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057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1057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81"/>
          <p:cNvSpPr txBox="1"/>
          <p:nvPr>
            <p:ph idx="1" type="body"/>
          </p:nvPr>
        </p:nvSpPr>
        <p:spPr>
          <a:xfrm>
            <a:off x="6829550" y="5500300"/>
            <a:ext cx="4472400" cy="19542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1" lang="fr-FR" sz="1900"/>
              <a:t>Merci</a:t>
            </a:r>
            <a:endParaRPr sz="19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t/>
            </a:r>
            <a:endParaRPr sz="1900"/>
          </a:p>
          <a:p>
            <a:pPr indent="0" lvl="0" marL="0" rtl="0" algn="ctr">
              <a:spcBef>
                <a:spcPts val="2400"/>
              </a:spcBef>
              <a:spcAft>
                <a:spcPts val="24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71"/>
          <p:cNvSpPr txBox="1"/>
          <p:nvPr>
            <p:ph idx="1" type="body"/>
          </p:nvPr>
        </p:nvSpPr>
        <p:spPr>
          <a:xfrm>
            <a:off x="627525" y="2611700"/>
            <a:ext cx="16939200" cy="6943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457200" lvl="0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3600"/>
              <a:buAutoNum type="arabicPeriod"/>
            </a:pPr>
            <a:r>
              <a:rPr b="1" lang="fr-FR" sz="3600"/>
              <a:t>Le principe</a:t>
            </a:r>
            <a:endParaRPr b="1" sz="3600"/>
          </a:p>
          <a:p>
            <a:pPr indent="-457200" lvl="0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3600"/>
              <a:buAutoNum type="arabicPeriod"/>
            </a:pPr>
            <a:r>
              <a:rPr b="1" lang="fr-FR" sz="3600"/>
              <a:t>Les avantages</a:t>
            </a:r>
            <a:endParaRPr b="1" sz="3600"/>
          </a:p>
          <a:p>
            <a:pPr indent="-457200" lvl="0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3600"/>
              <a:buAutoNum type="arabicPeriod"/>
            </a:pPr>
            <a:r>
              <a:rPr b="1" lang="fr-FR" sz="3600"/>
              <a:t>Organisation du modèle</a:t>
            </a:r>
            <a:endParaRPr b="1" sz="3600"/>
          </a:p>
          <a:p>
            <a:pPr indent="-457200" lvl="0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3600"/>
              <a:buAutoNum type="arabicPeriod"/>
            </a:pPr>
            <a:r>
              <a:rPr b="1" lang="fr-FR" sz="3600"/>
              <a:t>Documents par phase</a:t>
            </a:r>
            <a:endParaRPr b="1" sz="3600"/>
          </a:p>
        </p:txBody>
      </p:sp>
      <p:sp>
        <p:nvSpPr>
          <p:cNvPr id="605" name="Google Shape;605;p71"/>
          <p:cNvSpPr txBox="1"/>
          <p:nvPr>
            <p:ph type="title"/>
          </p:nvPr>
        </p:nvSpPr>
        <p:spPr>
          <a:xfrm>
            <a:off x="1043300" y="403600"/>
            <a:ext cx="5109000" cy="1226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Sommaire</a:t>
            </a:r>
            <a:endParaRPr/>
          </a:p>
        </p:txBody>
      </p:sp>
      <p:sp>
        <p:nvSpPr>
          <p:cNvPr id="606" name="Google Shape;606;p71"/>
          <p:cNvSpPr/>
          <p:nvPr/>
        </p:nvSpPr>
        <p:spPr>
          <a:xfrm>
            <a:off x="174325" y="1413950"/>
            <a:ext cx="5190900" cy="216300"/>
          </a:xfrm>
          <a:prstGeom prst="rect">
            <a:avLst/>
          </a:prstGeom>
          <a:solidFill>
            <a:srgbClr val="0062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72"/>
          <p:cNvSpPr txBox="1"/>
          <p:nvPr>
            <p:ph type="title"/>
          </p:nvPr>
        </p:nvSpPr>
        <p:spPr>
          <a:xfrm>
            <a:off x="13179302" y="1714800"/>
            <a:ext cx="5109000" cy="17148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le </a:t>
            </a:r>
            <a:r>
              <a:rPr lang="fr-FR"/>
              <a:t>principe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73"/>
          <p:cNvSpPr txBox="1"/>
          <p:nvPr>
            <p:ph type="title"/>
          </p:nvPr>
        </p:nvSpPr>
        <p:spPr>
          <a:xfrm>
            <a:off x="735950" y="629750"/>
            <a:ext cx="7950600" cy="29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Cycle en V</a:t>
            </a:r>
            <a:endParaRPr/>
          </a:p>
        </p:txBody>
      </p:sp>
      <p:sp>
        <p:nvSpPr>
          <p:cNvPr id="617" name="Google Shape;617;p73"/>
          <p:cNvSpPr txBox="1"/>
          <p:nvPr>
            <p:ph idx="1" type="subTitle"/>
          </p:nvPr>
        </p:nvSpPr>
        <p:spPr>
          <a:xfrm>
            <a:off x="735950" y="2287275"/>
            <a:ext cx="7761600" cy="1003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2400"/>
              </a:spcAft>
              <a:buNone/>
            </a:pPr>
            <a:r>
              <a:rPr lang="fr-FR"/>
              <a:t>Amélioration Waterfall</a:t>
            </a:r>
            <a:endParaRPr/>
          </a:p>
        </p:txBody>
      </p:sp>
      <p:sp>
        <p:nvSpPr>
          <p:cNvPr id="618" name="Google Shape;618;p73"/>
          <p:cNvSpPr txBox="1"/>
          <p:nvPr>
            <p:ph idx="2" type="body"/>
          </p:nvPr>
        </p:nvSpPr>
        <p:spPr>
          <a:xfrm>
            <a:off x="641450" y="3925600"/>
            <a:ext cx="7950600" cy="378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200" u="sng"/>
              <a:t>modèle d’organisation de développement</a:t>
            </a:r>
            <a:endParaRPr sz="2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200"/>
              <a:t>matérialisées dans un schéma. (V)</a:t>
            </a:r>
            <a:endParaRPr sz="2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200"/>
              <a:t>Il est construit autour de </a:t>
            </a:r>
            <a:r>
              <a:rPr lang="fr-FR" sz="2200" u="sng"/>
              <a:t>trois phases principales :</a:t>
            </a:r>
            <a:endParaRPr sz="2200"/>
          </a:p>
        </p:txBody>
      </p:sp>
      <p:pic>
        <p:nvPicPr>
          <p:cNvPr id="619" name="Google Shape;619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00300" y="1856325"/>
            <a:ext cx="9296650" cy="6554865"/>
          </a:xfrm>
          <a:prstGeom prst="rect">
            <a:avLst/>
          </a:prstGeom>
          <a:noFill/>
          <a:ln>
            <a:noFill/>
          </a:ln>
        </p:spPr>
      </p:pic>
      <p:sp>
        <p:nvSpPr>
          <p:cNvPr id="620" name="Google Shape;620;p73"/>
          <p:cNvSpPr txBox="1"/>
          <p:nvPr/>
        </p:nvSpPr>
        <p:spPr>
          <a:xfrm>
            <a:off x="14799600" y="1161800"/>
            <a:ext cx="3000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200">
                <a:latin typeface="Poppins"/>
                <a:ea typeface="Poppins"/>
                <a:cs typeface="Poppins"/>
                <a:sym typeface="Poppins"/>
              </a:rPr>
              <a:t>Phase ascendante,</a:t>
            </a:r>
            <a:endParaRPr/>
          </a:p>
        </p:txBody>
      </p:sp>
      <p:sp>
        <p:nvSpPr>
          <p:cNvPr id="621" name="Google Shape;621;p73"/>
          <p:cNvSpPr txBox="1"/>
          <p:nvPr/>
        </p:nvSpPr>
        <p:spPr>
          <a:xfrm>
            <a:off x="8800300" y="1161800"/>
            <a:ext cx="3000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200">
                <a:latin typeface="Poppins"/>
                <a:ea typeface="Poppins"/>
                <a:cs typeface="Poppins"/>
                <a:sym typeface="Poppins"/>
              </a:rPr>
              <a:t>Phase descendante</a:t>
            </a:r>
            <a:endParaRPr/>
          </a:p>
        </p:txBody>
      </p:sp>
      <p:sp>
        <p:nvSpPr>
          <p:cNvPr id="622" name="Google Shape;622;p73"/>
          <p:cNvSpPr txBox="1"/>
          <p:nvPr/>
        </p:nvSpPr>
        <p:spPr>
          <a:xfrm>
            <a:off x="11369150" y="8028300"/>
            <a:ext cx="4110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200">
                <a:latin typeface="Poppins"/>
                <a:ea typeface="Poppins"/>
                <a:cs typeface="Poppins"/>
                <a:sym typeface="Poppins"/>
              </a:rPr>
              <a:t>Jonction entre les deux flux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74"/>
          <p:cNvSpPr txBox="1"/>
          <p:nvPr>
            <p:ph type="title"/>
          </p:nvPr>
        </p:nvSpPr>
        <p:spPr>
          <a:xfrm>
            <a:off x="11428801" y="1714800"/>
            <a:ext cx="6859200" cy="34296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5000"/>
              <a:t>Les avantages</a:t>
            </a:r>
            <a:endParaRPr sz="5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fr-FR" sz="2000"/>
              <a:t>Pourquoi choisir le cycle en V ?</a:t>
            </a:r>
            <a:endParaRPr sz="20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75"/>
          <p:cNvSpPr txBox="1"/>
          <p:nvPr>
            <p:ph type="title"/>
          </p:nvPr>
        </p:nvSpPr>
        <p:spPr>
          <a:xfrm>
            <a:off x="735950" y="629750"/>
            <a:ext cx="6503700" cy="1239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Les avantages </a:t>
            </a:r>
            <a:endParaRPr/>
          </a:p>
        </p:txBody>
      </p:sp>
      <p:sp>
        <p:nvSpPr>
          <p:cNvPr id="633" name="Google Shape;633;p75"/>
          <p:cNvSpPr txBox="1"/>
          <p:nvPr/>
        </p:nvSpPr>
        <p:spPr>
          <a:xfrm>
            <a:off x="735950" y="1985900"/>
            <a:ext cx="3173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000">
                <a:latin typeface="Poppins"/>
                <a:ea typeface="Poppins"/>
                <a:cs typeface="Poppins"/>
                <a:sym typeface="Poppins"/>
              </a:rPr>
              <a:t>Relativement</a:t>
            </a:r>
            <a:r>
              <a:rPr b="1" lang="fr-FR" sz="2000">
                <a:latin typeface="Poppins"/>
                <a:ea typeface="Poppins"/>
                <a:cs typeface="Poppins"/>
                <a:sym typeface="Poppins"/>
              </a:rPr>
              <a:t> simple</a:t>
            </a:r>
            <a:r>
              <a:rPr lang="fr-FR" sz="2000">
                <a:latin typeface="Poppins"/>
                <a:ea typeface="Poppins"/>
                <a:cs typeface="Poppins"/>
                <a:sym typeface="Poppins"/>
              </a:rPr>
              <a:t>.</a:t>
            </a:r>
            <a:endParaRPr sz="2000"/>
          </a:p>
        </p:txBody>
      </p:sp>
      <p:sp>
        <p:nvSpPr>
          <p:cNvPr id="634" name="Google Shape;634;p75"/>
          <p:cNvSpPr txBox="1"/>
          <p:nvPr/>
        </p:nvSpPr>
        <p:spPr>
          <a:xfrm>
            <a:off x="735950" y="2670375"/>
            <a:ext cx="13997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000">
                <a:latin typeface="Poppins"/>
                <a:ea typeface="Poppins"/>
                <a:cs typeface="Poppins"/>
                <a:sym typeface="Poppins"/>
              </a:rPr>
              <a:t>Ne nécessite</a:t>
            </a:r>
            <a:r>
              <a:rPr b="1" lang="fr-FR" sz="2000">
                <a:latin typeface="Poppins"/>
                <a:ea typeface="Poppins"/>
                <a:cs typeface="Poppins"/>
                <a:sym typeface="Poppins"/>
              </a:rPr>
              <a:t> pas de réunion quotidienne</a:t>
            </a:r>
            <a:r>
              <a:rPr lang="fr-FR" sz="2000">
                <a:latin typeface="Poppins"/>
                <a:ea typeface="Poppins"/>
                <a:cs typeface="Poppins"/>
                <a:sym typeface="Poppins"/>
              </a:rPr>
              <a:t>,</a:t>
            </a:r>
            <a:r>
              <a:rPr lang="fr-FR" sz="2000">
                <a:latin typeface="Poppins"/>
                <a:ea typeface="Poppins"/>
                <a:cs typeface="Poppins"/>
                <a:sym typeface="Poppins"/>
              </a:rPr>
              <a:t> seulement des réunions pilotes lors du passage entre les phases.</a:t>
            </a:r>
            <a:endParaRPr sz="2000"/>
          </a:p>
        </p:txBody>
      </p:sp>
      <p:sp>
        <p:nvSpPr>
          <p:cNvPr id="635" name="Google Shape;635;p75"/>
          <p:cNvSpPr txBox="1"/>
          <p:nvPr/>
        </p:nvSpPr>
        <p:spPr>
          <a:xfrm>
            <a:off x="735950" y="3443350"/>
            <a:ext cx="1383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000">
                <a:latin typeface="Poppins"/>
                <a:ea typeface="Poppins"/>
                <a:cs typeface="Poppins"/>
                <a:sym typeface="Poppins"/>
              </a:rPr>
              <a:t>Intuitive</a:t>
            </a:r>
            <a:endParaRPr sz="2000"/>
          </a:p>
        </p:txBody>
      </p:sp>
      <p:sp>
        <p:nvSpPr>
          <p:cNvPr id="636" name="Google Shape;636;p75"/>
          <p:cNvSpPr txBox="1"/>
          <p:nvPr/>
        </p:nvSpPr>
        <p:spPr>
          <a:xfrm>
            <a:off x="735950" y="4153350"/>
            <a:ext cx="14675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>
                <a:latin typeface="Poppins"/>
                <a:ea typeface="Poppins"/>
                <a:cs typeface="Poppins"/>
                <a:sym typeface="Poppins"/>
              </a:rPr>
              <a:t>Les différents tests menés à chaque étape de la conception permettent une </a:t>
            </a:r>
            <a:r>
              <a:rPr b="1" lang="fr-FR" sz="2000">
                <a:latin typeface="Poppins"/>
                <a:ea typeface="Poppins"/>
                <a:cs typeface="Poppins"/>
                <a:sym typeface="Poppins"/>
              </a:rPr>
              <a:t>amélioration de la qualité produit</a:t>
            </a:r>
            <a:r>
              <a:rPr lang="fr-FR" sz="2000">
                <a:latin typeface="Poppins"/>
                <a:ea typeface="Poppins"/>
                <a:cs typeface="Poppins"/>
                <a:sym typeface="Poppins"/>
              </a:rPr>
              <a:t>.</a:t>
            </a:r>
            <a:endParaRPr sz="2000"/>
          </a:p>
        </p:txBody>
      </p:sp>
      <p:sp>
        <p:nvSpPr>
          <p:cNvPr id="637" name="Google Shape;637;p75"/>
          <p:cNvSpPr txBox="1"/>
          <p:nvPr/>
        </p:nvSpPr>
        <p:spPr>
          <a:xfrm>
            <a:off x="735950" y="4978725"/>
            <a:ext cx="12853800" cy="32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000">
                <a:latin typeface="Poppins"/>
                <a:ea typeface="Poppins"/>
                <a:cs typeface="Poppins"/>
                <a:sym typeface="Poppins"/>
              </a:rPr>
              <a:t>Malentendus</a:t>
            </a:r>
            <a:endParaRPr b="1" sz="20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000">
                <a:latin typeface="Poppins"/>
                <a:ea typeface="Poppins"/>
                <a:cs typeface="Poppins"/>
                <a:sym typeface="Poppins"/>
              </a:rPr>
              <a:t>tâches inutiles</a:t>
            </a:r>
            <a:endParaRPr sz="20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000">
                <a:latin typeface="Poppins"/>
                <a:ea typeface="Poppins"/>
                <a:cs typeface="Poppins"/>
                <a:sym typeface="Poppins"/>
              </a:rPr>
              <a:t>exécutées en temps voulu</a:t>
            </a:r>
            <a:endParaRPr sz="20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000">
                <a:latin typeface="Poppins"/>
                <a:ea typeface="Poppins"/>
                <a:cs typeface="Poppins"/>
                <a:sym typeface="Poppins"/>
              </a:rPr>
              <a:t>réduisant les temps morts</a:t>
            </a:r>
            <a:endParaRPr sz="2000"/>
          </a:p>
        </p:txBody>
      </p:sp>
      <p:sp>
        <p:nvSpPr>
          <p:cNvPr id="638" name="Google Shape;638;p75"/>
          <p:cNvSpPr txBox="1"/>
          <p:nvPr/>
        </p:nvSpPr>
        <p:spPr>
          <a:xfrm>
            <a:off x="735950" y="8643425"/>
            <a:ext cx="11988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>
                <a:latin typeface="Poppins"/>
                <a:ea typeface="Poppins"/>
                <a:cs typeface="Poppins"/>
                <a:sym typeface="Poppins"/>
              </a:rPr>
              <a:t>Enfin, il permet de </a:t>
            </a:r>
            <a:r>
              <a:rPr b="1" lang="fr-FR" sz="2000">
                <a:latin typeface="Poppins"/>
                <a:ea typeface="Poppins"/>
                <a:cs typeface="Poppins"/>
                <a:sym typeface="Poppins"/>
              </a:rPr>
              <a:t>réduire les coûts</a:t>
            </a:r>
            <a:r>
              <a:rPr lang="fr-FR" sz="2000">
                <a:latin typeface="Poppins"/>
                <a:ea typeface="Poppins"/>
                <a:cs typeface="Poppins"/>
                <a:sym typeface="Poppins"/>
              </a:rPr>
              <a:t> grâce au processus transparent de l’ensemble du cycle. </a:t>
            </a:r>
            <a:endParaRPr sz="2000"/>
          </a:p>
        </p:txBody>
      </p:sp>
      <p:pic>
        <p:nvPicPr>
          <p:cNvPr id="639" name="Google Shape;639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39119" y="1985888"/>
            <a:ext cx="359163" cy="46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0" name="Google Shape;640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968312" y="2670379"/>
            <a:ext cx="443338" cy="492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41" name="Google Shape;641;p7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64250" y="3443350"/>
            <a:ext cx="443351" cy="492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42" name="Google Shape;642;p7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52900" y="4153350"/>
            <a:ext cx="443351" cy="492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643" name="Google Shape;643;p7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967375" y="5009938"/>
            <a:ext cx="443350" cy="492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44" name="Google Shape;644;p7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105350" y="5866513"/>
            <a:ext cx="443350" cy="492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Google Shape;645;p7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15375" y="7749238"/>
            <a:ext cx="443350" cy="492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p7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715375" y="6855050"/>
            <a:ext cx="443351" cy="49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p7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2958225" y="8643425"/>
            <a:ext cx="443349" cy="492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76"/>
          <p:cNvSpPr txBox="1"/>
          <p:nvPr>
            <p:ph type="title"/>
          </p:nvPr>
        </p:nvSpPr>
        <p:spPr>
          <a:xfrm>
            <a:off x="745500" y="1293600"/>
            <a:ext cx="10346100" cy="60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000">
                <a:solidFill>
                  <a:srgbClr val="000000"/>
                </a:solidFill>
              </a:rPr>
              <a:t>Pourquoi Choisir le cycle en V ?</a:t>
            </a:r>
            <a:endParaRPr sz="3000">
              <a:solidFill>
                <a:srgbClr val="000000"/>
              </a:solidFill>
            </a:endParaRPr>
          </a:p>
        </p:txBody>
      </p:sp>
      <p:sp>
        <p:nvSpPr>
          <p:cNvPr id="653" name="Google Shape;653;p76"/>
          <p:cNvSpPr txBox="1"/>
          <p:nvPr>
            <p:ph idx="2" type="body"/>
          </p:nvPr>
        </p:nvSpPr>
        <p:spPr>
          <a:xfrm>
            <a:off x="745500" y="2968025"/>
            <a:ext cx="16797000" cy="5209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/>
              <a:t>Le principal avantage du modèle de cycle en V est de garantir un certain niveau de transparence. Expliquer par le processus de mise en œuvre du projet, des relations entre les différentes parties prenantes et de la documentation exhaustive.</a:t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u="sng"/>
              <a:t>Pour quelles situations utiliser le cycle en V ?</a:t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fr-FR" sz="2000"/>
              <a:t>Projets avec un risque élevé</a:t>
            </a:r>
            <a:endParaRPr sz="2000"/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fr-FR" sz="2000"/>
              <a:t>Projets avec des spécifications détaillées</a:t>
            </a:r>
            <a:endParaRPr sz="2000"/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fr-FR" sz="2000"/>
              <a:t>Projets avec des exigences stables</a:t>
            </a:r>
            <a:endParaRPr sz="2000"/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fr-FR" sz="2000"/>
              <a:t>Projets avec une traçabilité stricte</a:t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/>
              <a:t>D’autres éléments favorisent l’utilisation du cycle en V tels que :</a:t>
            </a:r>
            <a:endParaRPr sz="2000"/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fr-FR" sz="2000"/>
              <a:t>La possibilité de </a:t>
            </a:r>
            <a:r>
              <a:rPr lang="fr-FR" sz="2000" u="sng"/>
              <a:t>suivre un cahier des charges inchangé</a:t>
            </a:r>
            <a:r>
              <a:rPr lang="fr-FR" sz="2000"/>
              <a:t> du début à la fin, grâce à la nature du produit ou du projet.</a:t>
            </a:r>
            <a:endParaRPr sz="2000"/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fr-FR" sz="2000"/>
              <a:t>Un projet avec lequel l</a:t>
            </a:r>
            <a:r>
              <a:rPr lang="fr-FR" sz="2000" u="sng"/>
              <a:t>’environnement technologique évolue très peu</a:t>
            </a:r>
            <a:r>
              <a:rPr lang="fr-FR" sz="2000"/>
              <a:t>, limitant ainsi les risques de décalage inhérents à l’effet tunnel.</a:t>
            </a:r>
            <a:endParaRPr sz="20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362FF"/>
        </a:solidFill>
      </p:bgPr>
    </p:bg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77"/>
          <p:cNvSpPr/>
          <p:nvPr/>
        </p:nvSpPr>
        <p:spPr>
          <a:xfrm rot="10800000">
            <a:off x="8591700" y="6582400"/>
            <a:ext cx="9696300" cy="2742900"/>
          </a:xfrm>
          <a:prstGeom prst="wedgeRectCallout">
            <a:avLst>
              <a:gd fmla="val -20784" name="adj1"/>
              <a:gd fmla="val 50813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362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59" name="Google Shape;659;p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5950" y="9810199"/>
            <a:ext cx="1965701" cy="185250"/>
          </a:xfrm>
          <a:prstGeom prst="rect">
            <a:avLst/>
          </a:prstGeom>
          <a:noFill/>
          <a:ln>
            <a:noFill/>
          </a:ln>
        </p:spPr>
      </p:pic>
      <p:sp>
        <p:nvSpPr>
          <p:cNvPr id="660" name="Google Shape;660;p77"/>
          <p:cNvSpPr txBox="1"/>
          <p:nvPr/>
        </p:nvSpPr>
        <p:spPr>
          <a:xfrm>
            <a:off x="8591700" y="6578350"/>
            <a:ext cx="9696300" cy="27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5000">
                <a:solidFill>
                  <a:srgbClr val="0062FF"/>
                </a:solidFill>
                <a:latin typeface="Poppins"/>
                <a:ea typeface="Poppins"/>
                <a:cs typeface="Poppins"/>
                <a:sym typeface="Poppins"/>
              </a:rPr>
              <a:t>Organisation du modèle</a:t>
            </a:r>
            <a:endParaRPr i="1" sz="2000">
              <a:solidFill>
                <a:srgbClr val="0062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78"/>
          <p:cNvSpPr txBox="1"/>
          <p:nvPr>
            <p:ph type="title"/>
          </p:nvPr>
        </p:nvSpPr>
        <p:spPr>
          <a:xfrm>
            <a:off x="461800" y="442600"/>
            <a:ext cx="6853500" cy="8922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000">
                <a:solidFill>
                  <a:srgbClr val="0C0C0C"/>
                </a:solidFill>
              </a:rPr>
              <a:t>Les étapes du processus</a:t>
            </a:r>
            <a:endParaRPr sz="3000">
              <a:solidFill>
                <a:srgbClr val="0C0C0C"/>
              </a:solidFill>
            </a:endParaRPr>
          </a:p>
        </p:txBody>
      </p:sp>
      <p:pic>
        <p:nvPicPr>
          <p:cNvPr id="666" name="Google Shape;666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2875" y="1920150"/>
            <a:ext cx="16182800" cy="807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wiss">
  <a:themeElements>
    <a:clrScheme name="Swiss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HEME_PLATEFORME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wiss">
  <a:themeElements>
    <a:clrScheme name="Swiss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